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34"/>
  </p:notesMasterIdLst>
  <p:sldIdLst>
    <p:sldId id="256" r:id="rId2"/>
    <p:sldId id="262" r:id="rId3"/>
    <p:sldId id="258" r:id="rId4"/>
    <p:sldId id="259" r:id="rId5"/>
    <p:sldId id="273" r:id="rId6"/>
    <p:sldId id="301" r:id="rId7"/>
    <p:sldId id="302" r:id="rId8"/>
    <p:sldId id="281" r:id="rId9"/>
    <p:sldId id="260" r:id="rId10"/>
    <p:sldId id="306" r:id="rId11"/>
    <p:sldId id="310" r:id="rId12"/>
    <p:sldId id="309" r:id="rId13"/>
    <p:sldId id="308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07" r:id="rId24"/>
    <p:sldId id="320" r:id="rId25"/>
    <p:sldId id="322" r:id="rId26"/>
    <p:sldId id="324" r:id="rId27"/>
    <p:sldId id="323" r:id="rId28"/>
    <p:sldId id="329" r:id="rId29"/>
    <p:sldId id="328" r:id="rId30"/>
    <p:sldId id="331" r:id="rId31"/>
    <p:sldId id="330" r:id="rId32"/>
    <p:sldId id="332" r:id="rId33"/>
  </p:sldIdLst>
  <p:sldSz cx="9144000" cy="5143500" type="screen16x9"/>
  <p:notesSz cx="6858000" cy="9144000"/>
  <p:embeddedFontLst>
    <p:embeddedFont>
      <p:font typeface="Limelight" charset="-18"/>
      <p:regular r:id="rId35"/>
    </p:embeddedFont>
    <p:embeddedFont>
      <p:font typeface="Actor" charset="0"/>
      <p:regular r:id="rId36"/>
    </p:embeddedFont>
    <p:embeddedFont>
      <p:font typeface="Poppins" charset="-18"/>
      <p:regular r:id="rId37"/>
      <p:bold r:id="rId38"/>
      <p:italic r:id="rId39"/>
      <p:boldItalic r:id="rId40"/>
    </p:embeddedFont>
    <p:embeddedFont>
      <p:font typeface="Playfair Display" charset="-18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3E1449DE-ED7A-4F40-A4BA-3C4AECE04707}">
  <a:tblStyle styleId="{3E1449DE-ED7A-4F40-A4BA-3C4AECE047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107" d="100"/>
          <a:sy n="107" d="100"/>
        </p:scale>
        <p:origin x="-754" y="-12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" name="Google Shape;6277;gd1b6111b2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8" name="Google Shape;6278;gd1b6111b2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9" name="Google Shape;7619;g10eae55d5d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0" name="Google Shape;7620;g10eae55d5d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9" name="Google Shape;7619;g10eae55d5d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0" name="Google Shape;7620;g10eae55d5d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9" name="Google Shape;7619;g10eae55d5d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0" name="Google Shape;7620;g10eae55d5d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9" name="Google Shape;7619;g10eae55d5d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0" name="Google Shape;7620;g10eae55d5d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9" name="Google Shape;7619;g10eae55d5d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0" name="Google Shape;7620;g10eae55d5d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8" name="Google Shape;6498;gddd26cc8a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9" name="Google Shape;6499;gddd26cc8a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4" name="Google Shape;6314;g13199e9e53b_0_1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5" name="Google Shape;6315;g13199e9e53b_0_1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6" name="Google Shape;6336;g13dfdf49308_1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7" name="Google Shape;6337;g13dfdf49308_1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6" name="Google Shape;6336;g13dfdf49308_1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7" name="Google Shape;6337;g13dfdf49308_1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9" name="Google Shape;7619;g10eae55d5d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0" name="Google Shape;7620;g10eae55d5d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7" name="Google Shape;6357;g13dfdf49308_1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8" name="Google Shape;6358;g13dfdf49308_1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9" name="Google Shape;7619;g10eae55d5d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0" name="Google Shape;7620;g10eae55d5d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9" name="Google Shape;7619;g10eae55d5d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0" name="Google Shape;7620;g10eae55d5d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87616" y="246891"/>
            <a:ext cx="7314559" cy="4652582"/>
            <a:chOff x="958816" y="246891"/>
            <a:chExt cx="7314559" cy="4652582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1158200" y="564974"/>
              <a:ext cx="7115175" cy="4334500"/>
            </a:xfrm>
            <a:custGeom>
              <a:avLst/>
              <a:gdLst/>
              <a:ahLst/>
              <a:cxnLst/>
              <a:rect l="l" t="t" r="r" b="b"/>
              <a:pathLst>
                <a:path w="284607" h="134112" extrusionOk="0">
                  <a:moveTo>
                    <a:pt x="273939" y="0"/>
                  </a:moveTo>
                  <a:lnTo>
                    <a:pt x="0" y="134112"/>
                  </a:lnTo>
                  <a:lnTo>
                    <a:pt x="266700" y="134112"/>
                  </a:lnTo>
                  <a:lnTo>
                    <a:pt x="284607" y="8763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11" name="Google Shape;11;p2"/>
            <p:cNvGrpSpPr/>
            <p:nvPr/>
          </p:nvGrpSpPr>
          <p:grpSpPr>
            <a:xfrm>
              <a:off x="958816" y="246891"/>
              <a:ext cx="631414" cy="628524"/>
              <a:chOff x="1468922" y="418813"/>
              <a:chExt cx="631414" cy="628524"/>
            </a:xfrm>
          </p:grpSpPr>
          <p:sp>
            <p:nvSpPr>
              <p:cNvPr id="12" name="Google Shape;12;p2"/>
              <p:cNvSpPr/>
              <p:nvPr/>
            </p:nvSpPr>
            <p:spPr>
              <a:xfrm rot="-1486471">
                <a:off x="1606973" y="466290"/>
                <a:ext cx="154012" cy="122309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929" extrusionOk="0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-1486471">
                <a:off x="1531704" y="505899"/>
                <a:ext cx="505850" cy="410741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6478" extrusionOk="0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-1486471">
                <a:off x="1650300" y="846485"/>
                <a:ext cx="446185" cy="11254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1775" extrusionOk="0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-1486471">
                <a:off x="1717761" y="879747"/>
                <a:ext cx="319374" cy="67210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060" extrusionOk="0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oogle Shape;16;p2"/>
          <p:cNvGrpSpPr/>
          <p:nvPr/>
        </p:nvGrpSpPr>
        <p:grpSpPr>
          <a:xfrm>
            <a:off x="849275" y="246891"/>
            <a:ext cx="7438826" cy="4652584"/>
            <a:chOff x="1049075" y="246891"/>
            <a:chExt cx="7438826" cy="4652584"/>
          </a:xfrm>
        </p:grpSpPr>
        <p:sp>
          <p:nvSpPr>
            <p:cNvPr id="17" name="Google Shape;17;p2"/>
            <p:cNvSpPr/>
            <p:nvPr/>
          </p:nvSpPr>
          <p:spPr>
            <a:xfrm>
              <a:off x="1049075" y="564975"/>
              <a:ext cx="7115175" cy="4334500"/>
            </a:xfrm>
            <a:custGeom>
              <a:avLst/>
              <a:gdLst/>
              <a:ahLst/>
              <a:cxnLst/>
              <a:rect l="l" t="t" r="r" b="b"/>
              <a:pathLst>
                <a:path w="284607" h="134112" extrusionOk="0">
                  <a:moveTo>
                    <a:pt x="273939" y="0"/>
                  </a:moveTo>
                  <a:lnTo>
                    <a:pt x="0" y="134112"/>
                  </a:lnTo>
                  <a:lnTo>
                    <a:pt x="266700" y="134112"/>
                  </a:lnTo>
                  <a:lnTo>
                    <a:pt x="284607" y="8763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18" name="Google Shape;18;p2"/>
            <p:cNvGrpSpPr/>
            <p:nvPr/>
          </p:nvGrpSpPr>
          <p:grpSpPr>
            <a:xfrm>
              <a:off x="7825154" y="246891"/>
              <a:ext cx="662747" cy="662501"/>
              <a:chOff x="7015629" y="399549"/>
              <a:chExt cx="662747" cy="662501"/>
            </a:xfrm>
          </p:grpSpPr>
          <p:sp>
            <p:nvSpPr>
              <p:cNvPr id="19" name="Google Shape;19;p2"/>
              <p:cNvSpPr/>
              <p:nvPr/>
            </p:nvSpPr>
            <p:spPr>
              <a:xfrm rot="2162420">
                <a:off x="7387430" y="475758"/>
                <a:ext cx="154012" cy="122309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929" extrusionOk="0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2162420">
                <a:off x="7100104" y="509051"/>
                <a:ext cx="505850" cy="410742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6478" extrusionOk="0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2162420">
                <a:off x="7006038" y="829018"/>
                <a:ext cx="446186" cy="11254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1775" extrusionOk="0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2162420">
                <a:off x="7062170" y="860392"/>
                <a:ext cx="319374" cy="67210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060" extrusionOk="0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Google Shape;23;p2"/>
          <p:cNvSpPr/>
          <p:nvPr/>
        </p:nvSpPr>
        <p:spPr>
          <a:xfrm>
            <a:off x="-7175" y="4261150"/>
            <a:ext cx="9158700" cy="73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1612550" y="4261166"/>
            <a:ext cx="5926350" cy="882332"/>
            <a:chOff x="1612550" y="3566525"/>
            <a:chExt cx="5926350" cy="1577000"/>
          </a:xfrm>
        </p:grpSpPr>
        <p:sp>
          <p:nvSpPr>
            <p:cNvPr id="25" name="Google Shape;25;p2"/>
            <p:cNvSpPr/>
            <p:nvPr/>
          </p:nvSpPr>
          <p:spPr>
            <a:xfrm>
              <a:off x="1612550" y="3566525"/>
              <a:ext cx="5926350" cy="1577000"/>
            </a:xfrm>
            <a:custGeom>
              <a:avLst/>
              <a:gdLst/>
              <a:ahLst/>
              <a:cxnLst/>
              <a:rect l="l" t="t" r="r" b="b"/>
              <a:pathLst>
                <a:path w="237054" h="63080" extrusionOk="0">
                  <a:moveTo>
                    <a:pt x="66199" y="0"/>
                  </a:moveTo>
                  <a:lnTo>
                    <a:pt x="0" y="63079"/>
                  </a:lnTo>
                  <a:lnTo>
                    <a:pt x="237054" y="63079"/>
                  </a:lnTo>
                  <a:lnTo>
                    <a:pt x="1708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813450" y="3566525"/>
              <a:ext cx="1738050" cy="1577000"/>
            </a:xfrm>
            <a:custGeom>
              <a:avLst/>
              <a:gdLst/>
              <a:ahLst/>
              <a:cxnLst/>
              <a:rect l="l" t="t" r="r" b="b"/>
              <a:pathLst>
                <a:path w="69522" h="63080" extrusionOk="0">
                  <a:moveTo>
                    <a:pt x="66212" y="0"/>
                  </a:moveTo>
                  <a:lnTo>
                    <a:pt x="1" y="63079"/>
                  </a:lnTo>
                  <a:lnTo>
                    <a:pt x="3323" y="63079"/>
                  </a:lnTo>
                  <a:lnTo>
                    <a:pt x="695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599950" y="3566525"/>
              <a:ext cx="1737725" cy="1577000"/>
            </a:xfrm>
            <a:custGeom>
              <a:avLst/>
              <a:gdLst/>
              <a:ahLst/>
              <a:cxnLst/>
              <a:rect l="l" t="t" r="r" b="b"/>
              <a:pathLst>
                <a:path w="69509" h="63080" extrusionOk="0">
                  <a:moveTo>
                    <a:pt x="0" y="0"/>
                  </a:moveTo>
                  <a:lnTo>
                    <a:pt x="66199" y="63079"/>
                  </a:lnTo>
                  <a:lnTo>
                    <a:pt x="69509" y="63079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-417858" y="-823150"/>
            <a:ext cx="9978772" cy="7065516"/>
            <a:chOff x="-417858" y="-823150"/>
            <a:chExt cx="9978772" cy="7065516"/>
          </a:xfrm>
        </p:grpSpPr>
        <p:grpSp>
          <p:nvGrpSpPr>
            <p:cNvPr id="29" name="Google Shape;29;p2"/>
            <p:cNvGrpSpPr/>
            <p:nvPr/>
          </p:nvGrpSpPr>
          <p:grpSpPr>
            <a:xfrm>
              <a:off x="33" y="-132178"/>
              <a:ext cx="1291188" cy="4951353"/>
              <a:chOff x="1440600" y="197825"/>
              <a:chExt cx="990175" cy="3797050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9607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3633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4355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25782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64653" extrusionOk="0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0510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1893" extrusionOk="0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8256" extrusionOk="0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 flipH="1">
              <a:off x="7860233" y="-132178"/>
              <a:ext cx="1291188" cy="4951353"/>
              <a:chOff x="1440600" y="197825"/>
              <a:chExt cx="990175" cy="3797050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9607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3633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4355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25782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64653" extrusionOk="0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0510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1893" extrusionOk="0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8256" extrusionOk="0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49;p2"/>
            <p:cNvGrpSpPr/>
            <p:nvPr/>
          </p:nvGrpSpPr>
          <p:grpSpPr>
            <a:xfrm>
              <a:off x="-20" y="4613271"/>
              <a:ext cx="9143683" cy="1629094"/>
              <a:chOff x="429225" y="4417075"/>
              <a:chExt cx="6749600" cy="1202550"/>
            </a:xfrm>
          </p:grpSpPr>
          <p:sp>
            <p:nvSpPr>
              <p:cNvPr id="50" name="Google Shape;50;p2"/>
              <p:cNvSpPr/>
              <p:nvPr/>
            </p:nvSpPr>
            <p:spPr>
              <a:xfrm>
                <a:off x="1901275" y="5022325"/>
                <a:ext cx="3806000" cy="502300"/>
              </a:xfrm>
              <a:custGeom>
                <a:avLst/>
                <a:gdLst/>
                <a:ahLst/>
                <a:cxnLst/>
                <a:rect l="l" t="t" r="r" b="b"/>
                <a:pathLst>
                  <a:path w="152240" h="20092" extrusionOk="0">
                    <a:moveTo>
                      <a:pt x="0" y="0"/>
                    </a:moveTo>
                    <a:lnTo>
                      <a:pt x="0" y="20092"/>
                    </a:lnTo>
                    <a:lnTo>
                      <a:pt x="152239" y="20092"/>
                    </a:lnTo>
                    <a:lnTo>
                      <a:pt x="152239" y="0"/>
                    </a:lnTo>
                    <a:close/>
                  </a:path>
                </a:pathLst>
              </a:custGeom>
              <a:solidFill>
                <a:srgbClr val="C3CA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29225" y="4417075"/>
                <a:ext cx="650000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00" h="22122" extrusionOk="0">
                    <a:moveTo>
                      <a:pt x="6465" y="1"/>
                    </a:moveTo>
                    <a:cubicBezTo>
                      <a:pt x="2884" y="1"/>
                      <a:pt x="0" y="2905"/>
                      <a:pt x="0" y="6466"/>
                    </a:cubicBezTo>
                    <a:lnTo>
                      <a:pt x="0" y="22121"/>
                    </a:lnTo>
                    <a:lnTo>
                      <a:pt x="26000" y="22121"/>
                    </a:lnTo>
                    <a:lnTo>
                      <a:pt x="26000" y="6466"/>
                    </a:lnTo>
                    <a:cubicBezTo>
                      <a:pt x="26000" y="2885"/>
                      <a:pt x="23095" y="1"/>
                      <a:pt x="19535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429700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8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83" y="1"/>
                      <a:pt x="18422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944925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5372" y="0"/>
                    </a:moveTo>
                    <a:cubicBezTo>
                      <a:pt x="5089" y="1009"/>
                      <a:pt x="4907" y="1390"/>
                      <a:pt x="4548" y="1390"/>
                    </a:cubicBezTo>
                    <a:cubicBezTo>
                      <a:pt x="4376" y="1390"/>
                      <a:pt x="4164" y="1302"/>
                      <a:pt x="3880" y="1154"/>
                    </a:cubicBezTo>
                    <a:lnTo>
                      <a:pt x="1" y="12771"/>
                    </a:lnTo>
                    <a:lnTo>
                      <a:pt x="5372" y="12771"/>
                    </a:lnTo>
                    <a:lnTo>
                      <a:pt x="5372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429700" y="44882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010" y="0"/>
                    </a:moveTo>
                    <a:cubicBezTo>
                      <a:pt x="777" y="1134"/>
                      <a:pt x="1" y="2706"/>
                      <a:pt x="1" y="4536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7659"/>
                    </a:lnTo>
                    <a:cubicBezTo>
                      <a:pt x="20033" y="5709"/>
                      <a:pt x="14881" y="5570"/>
                      <a:pt x="10166" y="4158"/>
                    </a:cubicBezTo>
                    <a:cubicBezTo>
                      <a:pt x="7242" y="3263"/>
                      <a:pt x="4477" y="1850"/>
                      <a:pt x="201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430200" y="4449400"/>
                <a:ext cx="612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29" extrusionOk="0">
                    <a:moveTo>
                      <a:pt x="6068" y="1"/>
                    </a:moveTo>
                    <a:cubicBezTo>
                      <a:pt x="2706" y="1"/>
                      <a:pt x="1" y="2726"/>
                      <a:pt x="1" y="6088"/>
                    </a:cubicBezTo>
                    <a:lnTo>
                      <a:pt x="1" y="6207"/>
                    </a:lnTo>
                    <a:cubicBezTo>
                      <a:pt x="1" y="2885"/>
                      <a:pt x="2706" y="160"/>
                      <a:pt x="6028" y="160"/>
                    </a:cubicBezTo>
                    <a:lnTo>
                      <a:pt x="18262" y="160"/>
                    </a:lnTo>
                    <a:cubicBezTo>
                      <a:pt x="21584" y="160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489" y="20828"/>
                    </a:lnTo>
                    <a:lnTo>
                      <a:pt x="24489" y="6088"/>
                    </a:lnTo>
                    <a:cubicBezTo>
                      <a:pt x="24469" y="2726"/>
                      <a:pt x="21763" y="1"/>
                      <a:pt x="18402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191600" y="4417075"/>
                <a:ext cx="650525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22122" extrusionOk="0">
                    <a:moveTo>
                      <a:pt x="646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22121"/>
                    </a:lnTo>
                    <a:lnTo>
                      <a:pt x="26020" y="22121"/>
                    </a:lnTo>
                    <a:lnTo>
                      <a:pt x="26020" y="6466"/>
                    </a:lnTo>
                    <a:cubicBezTo>
                      <a:pt x="26020" y="2885"/>
                      <a:pt x="2311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192600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87" y="1"/>
                    </a:moveTo>
                    <a:cubicBezTo>
                      <a:pt x="272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4508" y="20828"/>
                    </a:lnTo>
                    <a:lnTo>
                      <a:pt x="24508" y="6088"/>
                    </a:lnTo>
                    <a:cubicBezTo>
                      <a:pt x="2450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707825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5371" y="0"/>
                    </a:moveTo>
                    <a:cubicBezTo>
                      <a:pt x="5089" y="1009"/>
                      <a:pt x="4906" y="1390"/>
                      <a:pt x="4548" y="1390"/>
                    </a:cubicBezTo>
                    <a:cubicBezTo>
                      <a:pt x="4376" y="1390"/>
                      <a:pt x="4163" y="1302"/>
                      <a:pt x="3879" y="1154"/>
                    </a:cubicBezTo>
                    <a:lnTo>
                      <a:pt x="0" y="12771"/>
                    </a:lnTo>
                    <a:lnTo>
                      <a:pt x="5371" y="12771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192600" y="44882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009" y="0"/>
                    </a:moveTo>
                    <a:cubicBezTo>
                      <a:pt x="756" y="1134"/>
                      <a:pt x="0" y="2706"/>
                      <a:pt x="0" y="4536"/>
                    </a:cubicBezTo>
                    <a:lnTo>
                      <a:pt x="0" y="19276"/>
                    </a:lnTo>
                    <a:lnTo>
                      <a:pt x="24488" y="19276"/>
                    </a:lnTo>
                    <a:lnTo>
                      <a:pt x="24488" y="7659"/>
                    </a:lnTo>
                    <a:cubicBezTo>
                      <a:pt x="20032" y="5709"/>
                      <a:pt x="14860" y="5570"/>
                      <a:pt x="10165" y="4158"/>
                    </a:cubicBezTo>
                    <a:cubicBezTo>
                      <a:pt x="7221" y="3263"/>
                      <a:pt x="4476" y="1850"/>
                      <a:pt x="2009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92600" y="4449400"/>
                <a:ext cx="612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29" extrusionOk="0">
                    <a:moveTo>
                      <a:pt x="6068" y="1"/>
                    </a:moveTo>
                    <a:cubicBezTo>
                      <a:pt x="2706" y="1"/>
                      <a:pt x="0" y="2726"/>
                      <a:pt x="0" y="6088"/>
                    </a:cubicBezTo>
                    <a:lnTo>
                      <a:pt x="0" y="6207"/>
                    </a:lnTo>
                    <a:cubicBezTo>
                      <a:pt x="0" y="2885"/>
                      <a:pt x="2706" y="160"/>
                      <a:pt x="6008" y="160"/>
                    </a:cubicBezTo>
                    <a:lnTo>
                      <a:pt x="18242" y="160"/>
                    </a:lnTo>
                    <a:cubicBezTo>
                      <a:pt x="21584" y="160"/>
                      <a:pt x="24269" y="2885"/>
                      <a:pt x="24269" y="6207"/>
                    </a:cubicBezTo>
                    <a:lnTo>
                      <a:pt x="24269" y="20828"/>
                    </a:lnTo>
                    <a:lnTo>
                      <a:pt x="24488" y="20828"/>
                    </a:lnTo>
                    <a:lnTo>
                      <a:pt x="24488" y="6088"/>
                    </a:lnTo>
                    <a:cubicBezTo>
                      <a:pt x="24488" y="2726"/>
                      <a:pt x="21743" y="1"/>
                      <a:pt x="1840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954475" y="4417075"/>
                <a:ext cx="650525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22122" extrusionOk="0">
                    <a:moveTo>
                      <a:pt x="646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22121"/>
                    </a:lnTo>
                    <a:lnTo>
                      <a:pt x="26021" y="22121"/>
                    </a:lnTo>
                    <a:lnTo>
                      <a:pt x="26021" y="6466"/>
                    </a:lnTo>
                    <a:cubicBezTo>
                      <a:pt x="26021" y="2885"/>
                      <a:pt x="2311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954475" y="4449400"/>
                <a:ext cx="613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0829" extrusionOk="0">
                    <a:moveTo>
                      <a:pt x="6108" y="1"/>
                    </a:moveTo>
                    <a:cubicBezTo>
                      <a:pt x="274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29" y="20828"/>
                    </a:lnTo>
                    <a:lnTo>
                      <a:pt x="24529" y="6088"/>
                    </a:lnTo>
                    <a:cubicBezTo>
                      <a:pt x="24529" y="2726"/>
                      <a:pt x="21783" y="1"/>
                      <a:pt x="1844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470200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5372" y="0"/>
                    </a:moveTo>
                    <a:cubicBezTo>
                      <a:pt x="5076" y="1009"/>
                      <a:pt x="4889" y="1390"/>
                      <a:pt x="4535" y="1390"/>
                    </a:cubicBezTo>
                    <a:cubicBezTo>
                      <a:pt x="4365" y="1390"/>
                      <a:pt x="4157" y="1302"/>
                      <a:pt x="3880" y="1154"/>
                    </a:cubicBezTo>
                    <a:lnTo>
                      <a:pt x="1" y="12771"/>
                    </a:lnTo>
                    <a:lnTo>
                      <a:pt x="5372" y="12771"/>
                    </a:lnTo>
                    <a:lnTo>
                      <a:pt x="5372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954475" y="4488200"/>
                <a:ext cx="6127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19277" extrusionOk="0">
                    <a:moveTo>
                      <a:pt x="2010" y="0"/>
                    </a:moveTo>
                    <a:cubicBezTo>
                      <a:pt x="777" y="1134"/>
                      <a:pt x="1" y="2706"/>
                      <a:pt x="1" y="4536"/>
                    </a:cubicBezTo>
                    <a:lnTo>
                      <a:pt x="1" y="19276"/>
                    </a:lnTo>
                    <a:lnTo>
                      <a:pt x="24509" y="19276"/>
                    </a:lnTo>
                    <a:lnTo>
                      <a:pt x="24509" y="7659"/>
                    </a:lnTo>
                    <a:cubicBezTo>
                      <a:pt x="20053" y="5709"/>
                      <a:pt x="14881" y="5570"/>
                      <a:pt x="10166" y="4158"/>
                    </a:cubicBezTo>
                    <a:cubicBezTo>
                      <a:pt x="7242" y="3263"/>
                      <a:pt x="4477" y="1850"/>
                      <a:pt x="201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954475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6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6207"/>
                    </a:lnTo>
                    <a:cubicBezTo>
                      <a:pt x="1" y="2885"/>
                      <a:pt x="2726" y="160"/>
                      <a:pt x="6028" y="160"/>
                    </a:cubicBezTo>
                    <a:lnTo>
                      <a:pt x="18262" y="160"/>
                    </a:lnTo>
                    <a:cubicBezTo>
                      <a:pt x="21584" y="160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83" y="1"/>
                      <a:pt x="1844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716875" y="4417075"/>
                <a:ext cx="650025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22" extrusionOk="0">
                    <a:moveTo>
                      <a:pt x="6466" y="1"/>
                    </a:moveTo>
                    <a:cubicBezTo>
                      <a:pt x="2885" y="1"/>
                      <a:pt x="0" y="2905"/>
                      <a:pt x="0" y="6466"/>
                    </a:cubicBezTo>
                    <a:lnTo>
                      <a:pt x="0" y="22121"/>
                    </a:lnTo>
                    <a:lnTo>
                      <a:pt x="26000" y="22121"/>
                    </a:lnTo>
                    <a:lnTo>
                      <a:pt x="26000" y="6466"/>
                    </a:lnTo>
                    <a:cubicBezTo>
                      <a:pt x="26000" y="2885"/>
                      <a:pt x="2309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716875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88" y="1"/>
                    </a:moveTo>
                    <a:cubicBezTo>
                      <a:pt x="272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4508" y="20828"/>
                    </a:lnTo>
                    <a:lnTo>
                      <a:pt x="24508" y="6088"/>
                    </a:lnTo>
                    <a:cubicBezTo>
                      <a:pt x="2450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3232600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5371" y="0"/>
                    </a:moveTo>
                    <a:cubicBezTo>
                      <a:pt x="5089" y="1009"/>
                      <a:pt x="4906" y="1390"/>
                      <a:pt x="4548" y="1390"/>
                    </a:cubicBezTo>
                    <a:cubicBezTo>
                      <a:pt x="4375" y="1390"/>
                      <a:pt x="4163" y="1302"/>
                      <a:pt x="3879" y="1154"/>
                    </a:cubicBezTo>
                    <a:lnTo>
                      <a:pt x="0" y="12771"/>
                    </a:lnTo>
                    <a:lnTo>
                      <a:pt x="5371" y="12771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716875" y="44882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010" y="0"/>
                    </a:moveTo>
                    <a:cubicBezTo>
                      <a:pt x="776" y="1134"/>
                      <a:pt x="0" y="2706"/>
                      <a:pt x="0" y="4536"/>
                    </a:cubicBezTo>
                    <a:lnTo>
                      <a:pt x="0" y="19276"/>
                    </a:lnTo>
                    <a:lnTo>
                      <a:pt x="24488" y="19276"/>
                    </a:lnTo>
                    <a:lnTo>
                      <a:pt x="24488" y="7659"/>
                    </a:lnTo>
                    <a:cubicBezTo>
                      <a:pt x="20032" y="5709"/>
                      <a:pt x="14860" y="5570"/>
                      <a:pt x="10166" y="4158"/>
                    </a:cubicBezTo>
                    <a:cubicBezTo>
                      <a:pt x="7221" y="3263"/>
                      <a:pt x="4476" y="1850"/>
                      <a:pt x="201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717375" y="4449400"/>
                <a:ext cx="612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29" extrusionOk="0">
                    <a:moveTo>
                      <a:pt x="6068" y="1"/>
                    </a:moveTo>
                    <a:cubicBezTo>
                      <a:pt x="2706" y="1"/>
                      <a:pt x="0" y="2726"/>
                      <a:pt x="0" y="6088"/>
                    </a:cubicBezTo>
                    <a:lnTo>
                      <a:pt x="0" y="6207"/>
                    </a:lnTo>
                    <a:cubicBezTo>
                      <a:pt x="0" y="2885"/>
                      <a:pt x="2706" y="160"/>
                      <a:pt x="6028" y="160"/>
                    </a:cubicBezTo>
                    <a:lnTo>
                      <a:pt x="18262" y="160"/>
                    </a:lnTo>
                    <a:cubicBezTo>
                      <a:pt x="21584" y="160"/>
                      <a:pt x="24269" y="2885"/>
                      <a:pt x="24269" y="6207"/>
                    </a:cubicBezTo>
                    <a:lnTo>
                      <a:pt x="24269" y="20828"/>
                    </a:lnTo>
                    <a:lnTo>
                      <a:pt x="24488" y="20828"/>
                    </a:lnTo>
                    <a:lnTo>
                      <a:pt x="24488" y="6088"/>
                    </a:lnTo>
                    <a:cubicBezTo>
                      <a:pt x="24468" y="2726"/>
                      <a:pt x="21763" y="1"/>
                      <a:pt x="1840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3479750" y="4417075"/>
                <a:ext cx="650025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22" extrusionOk="0">
                    <a:moveTo>
                      <a:pt x="644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22121"/>
                    </a:lnTo>
                    <a:lnTo>
                      <a:pt x="26001" y="22121"/>
                    </a:lnTo>
                    <a:lnTo>
                      <a:pt x="26001" y="6466"/>
                    </a:lnTo>
                    <a:cubicBezTo>
                      <a:pt x="26001" y="2885"/>
                      <a:pt x="2309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479250" y="4449400"/>
                <a:ext cx="613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0829" extrusionOk="0">
                    <a:moveTo>
                      <a:pt x="6108" y="1"/>
                    </a:moveTo>
                    <a:cubicBezTo>
                      <a:pt x="274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29" y="20828"/>
                    </a:lnTo>
                    <a:lnTo>
                      <a:pt x="24529" y="6088"/>
                    </a:lnTo>
                    <a:cubicBezTo>
                      <a:pt x="24529" y="2726"/>
                      <a:pt x="21803" y="1"/>
                      <a:pt x="1844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994975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5372" y="0"/>
                    </a:moveTo>
                    <a:cubicBezTo>
                      <a:pt x="5089" y="1009"/>
                      <a:pt x="4907" y="1390"/>
                      <a:pt x="4548" y="1390"/>
                    </a:cubicBezTo>
                    <a:cubicBezTo>
                      <a:pt x="4376" y="1390"/>
                      <a:pt x="4163" y="1302"/>
                      <a:pt x="3880" y="1154"/>
                    </a:cubicBezTo>
                    <a:lnTo>
                      <a:pt x="1" y="12771"/>
                    </a:lnTo>
                    <a:lnTo>
                      <a:pt x="5372" y="12771"/>
                    </a:lnTo>
                    <a:lnTo>
                      <a:pt x="5372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479250" y="4488200"/>
                <a:ext cx="6127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19277" extrusionOk="0">
                    <a:moveTo>
                      <a:pt x="2030" y="0"/>
                    </a:moveTo>
                    <a:cubicBezTo>
                      <a:pt x="777" y="1134"/>
                      <a:pt x="1" y="2706"/>
                      <a:pt x="1" y="4536"/>
                    </a:cubicBezTo>
                    <a:lnTo>
                      <a:pt x="1" y="19276"/>
                    </a:lnTo>
                    <a:lnTo>
                      <a:pt x="24509" y="19276"/>
                    </a:lnTo>
                    <a:lnTo>
                      <a:pt x="24509" y="7659"/>
                    </a:lnTo>
                    <a:cubicBezTo>
                      <a:pt x="20053" y="5709"/>
                      <a:pt x="14881" y="5570"/>
                      <a:pt x="10186" y="4158"/>
                    </a:cubicBezTo>
                    <a:cubicBezTo>
                      <a:pt x="7242" y="3263"/>
                      <a:pt x="4477" y="1850"/>
                      <a:pt x="203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479250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6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6207"/>
                    </a:lnTo>
                    <a:cubicBezTo>
                      <a:pt x="1" y="2885"/>
                      <a:pt x="2726" y="160"/>
                      <a:pt x="6028" y="160"/>
                    </a:cubicBezTo>
                    <a:lnTo>
                      <a:pt x="18262" y="160"/>
                    </a:lnTo>
                    <a:cubicBezTo>
                      <a:pt x="21584" y="160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63" y="1"/>
                      <a:pt x="18402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6528800" y="4417075"/>
                <a:ext cx="650025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22" extrusionOk="0">
                    <a:moveTo>
                      <a:pt x="6466" y="1"/>
                    </a:moveTo>
                    <a:cubicBezTo>
                      <a:pt x="2905" y="1"/>
                      <a:pt x="1" y="2885"/>
                      <a:pt x="1" y="6466"/>
                    </a:cubicBezTo>
                    <a:lnTo>
                      <a:pt x="1" y="22121"/>
                    </a:lnTo>
                    <a:lnTo>
                      <a:pt x="26001" y="22121"/>
                    </a:lnTo>
                    <a:lnTo>
                      <a:pt x="26001" y="6466"/>
                    </a:lnTo>
                    <a:cubicBezTo>
                      <a:pt x="26001" y="2905"/>
                      <a:pt x="23116" y="1"/>
                      <a:pt x="19535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6566100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8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6528800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1" y="0"/>
                    </a:moveTo>
                    <a:lnTo>
                      <a:pt x="1" y="12771"/>
                    </a:lnTo>
                    <a:lnTo>
                      <a:pt x="5372" y="12771"/>
                    </a:lnTo>
                    <a:lnTo>
                      <a:pt x="1493" y="1154"/>
                    </a:lnTo>
                    <a:cubicBezTo>
                      <a:pt x="1209" y="1302"/>
                      <a:pt x="996" y="1390"/>
                      <a:pt x="824" y="1390"/>
                    </a:cubicBezTo>
                    <a:cubicBezTo>
                      <a:pt x="466" y="1390"/>
                      <a:pt x="283" y="1009"/>
                      <a:pt x="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6566600" y="44882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79" y="0"/>
                    </a:moveTo>
                    <a:cubicBezTo>
                      <a:pt x="20013" y="1850"/>
                      <a:pt x="17268" y="3263"/>
                      <a:pt x="14323" y="4158"/>
                    </a:cubicBezTo>
                    <a:cubicBezTo>
                      <a:pt x="9629" y="5570"/>
                      <a:pt x="4457" y="5709"/>
                      <a:pt x="1" y="7659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4536"/>
                    </a:lnTo>
                    <a:cubicBezTo>
                      <a:pt x="24489" y="2706"/>
                      <a:pt x="23733" y="1134"/>
                      <a:pt x="22479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6566600" y="4449400"/>
                <a:ext cx="611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469" h="20829" extrusionOk="0">
                    <a:moveTo>
                      <a:pt x="6068" y="1"/>
                    </a:moveTo>
                    <a:cubicBezTo>
                      <a:pt x="270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00" y="20828"/>
                    </a:lnTo>
                    <a:lnTo>
                      <a:pt x="200" y="6207"/>
                    </a:lnTo>
                    <a:cubicBezTo>
                      <a:pt x="200" y="2885"/>
                      <a:pt x="2885" y="160"/>
                      <a:pt x="6207" y="160"/>
                    </a:cubicBezTo>
                    <a:lnTo>
                      <a:pt x="18461" y="160"/>
                    </a:lnTo>
                    <a:cubicBezTo>
                      <a:pt x="21763" y="160"/>
                      <a:pt x="24469" y="2885"/>
                      <a:pt x="24469" y="6207"/>
                    </a:cubicBezTo>
                    <a:lnTo>
                      <a:pt x="24469" y="6088"/>
                    </a:lnTo>
                    <a:cubicBezTo>
                      <a:pt x="24469" y="2726"/>
                      <a:pt x="21763" y="1"/>
                      <a:pt x="18401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5766425" y="4417075"/>
                <a:ext cx="650500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22122" extrusionOk="0">
                    <a:moveTo>
                      <a:pt x="6465" y="1"/>
                    </a:moveTo>
                    <a:cubicBezTo>
                      <a:pt x="2925" y="1"/>
                      <a:pt x="0" y="2885"/>
                      <a:pt x="0" y="6466"/>
                    </a:cubicBezTo>
                    <a:lnTo>
                      <a:pt x="0" y="22121"/>
                    </a:lnTo>
                    <a:lnTo>
                      <a:pt x="26020" y="22121"/>
                    </a:lnTo>
                    <a:lnTo>
                      <a:pt x="26020" y="6466"/>
                    </a:lnTo>
                    <a:cubicBezTo>
                      <a:pt x="26020" y="2905"/>
                      <a:pt x="2313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803225" y="4449400"/>
                <a:ext cx="613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0829" extrusionOk="0">
                    <a:moveTo>
                      <a:pt x="6088" y="1"/>
                    </a:moveTo>
                    <a:cubicBezTo>
                      <a:pt x="272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8"/>
                    </a:lnTo>
                    <a:cubicBezTo>
                      <a:pt x="2452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5766425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0" y="0"/>
                    </a:moveTo>
                    <a:lnTo>
                      <a:pt x="0" y="12771"/>
                    </a:lnTo>
                    <a:lnTo>
                      <a:pt x="5371" y="12771"/>
                    </a:lnTo>
                    <a:lnTo>
                      <a:pt x="1492" y="1154"/>
                    </a:lnTo>
                    <a:cubicBezTo>
                      <a:pt x="1209" y="1302"/>
                      <a:pt x="998" y="1390"/>
                      <a:pt x="828" y="1390"/>
                    </a:cubicBezTo>
                    <a:cubicBezTo>
                      <a:pt x="474" y="1390"/>
                      <a:pt x="296" y="100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5803725" y="4488200"/>
                <a:ext cx="6127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19277" extrusionOk="0">
                    <a:moveTo>
                      <a:pt x="22479" y="0"/>
                    </a:moveTo>
                    <a:cubicBezTo>
                      <a:pt x="20032" y="1850"/>
                      <a:pt x="17267" y="3263"/>
                      <a:pt x="14323" y="4158"/>
                    </a:cubicBezTo>
                    <a:cubicBezTo>
                      <a:pt x="9628" y="5570"/>
                      <a:pt x="4456" y="5709"/>
                      <a:pt x="0" y="7659"/>
                    </a:cubicBezTo>
                    <a:lnTo>
                      <a:pt x="0" y="19276"/>
                    </a:lnTo>
                    <a:lnTo>
                      <a:pt x="24508" y="19276"/>
                    </a:lnTo>
                    <a:lnTo>
                      <a:pt x="24508" y="4536"/>
                    </a:lnTo>
                    <a:cubicBezTo>
                      <a:pt x="24508" y="2706"/>
                      <a:pt x="23732" y="1134"/>
                      <a:pt x="22479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5803725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87" y="1"/>
                    </a:moveTo>
                    <a:cubicBezTo>
                      <a:pt x="2745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19" y="20828"/>
                    </a:lnTo>
                    <a:lnTo>
                      <a:pt x="219" y="6207"/>
                    </a:lnTo>
                    <a:cubicBezTo>
                      <a:pt x="219" y="2885"/>
                      <a:pt x="2905" y="160"/>
                      <a:pt x="6247" y="160"/>
                    </a:cubicBezTo>
                    <a:lnTo>
                      <a:pt x="18481" y="160"/>
                    </a:lnTo>
                    <a:cubicBezTo>
                      <a:pt x="21783" y="160"/>
                      <a:pt x="24508" y="2885"/>
                      <a:pt x="24508" y="6207"/>
                    </a:cubicBezTo>
                    <a:lnTo>
                      <a:pt x="24508" y="6088"/>
                    </a:lnTo>
                    <a:cubicBezTo>
                      <a:pt x="24508" y="2726"/>
                      <a:pt x="21783" y="1"/>
                      <a:pt x="1844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5004025" y="4417075"/>
                <a:ext cx="650025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22" extrusionOk="0">
                    <a:moveTo>
                      <a:pt x="6466" y="1"/>
                    </a:moveTo>
                    <a:cubicBezTo>
                      <a:pt x="2905" y="1"/>
                      <a:pt x="1" y="2885"/>
                      <a:pt x="1" y="6466"/>
                    </a:cubicBezTo>
                    <a:lnTo>
                      <a:pt x="1" y="22121"/>
                    </a:lnTo>
                    <a:lnTo>
                      <a:pt x="26001" y="22121"/>
                    </a:lnTo>
                    <a:lnTo>
                      <a:pt x="26001" y="6466"/>
                    </a:lnTo>
                    <a:cubicBezTo>
                      <a:pt x="26001" y="2905"/>
                      <a:pt x="2311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5041325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8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5004025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1" y="0"/>
                    </a:moveTo>
                    <a:lnTo>
                      <a:pt x="1" y="12771"/>
                    </a:lnTo>
                    <a:lnTo>
                      <a:pt x="5372" y="12771"/>
                    </a:lnTo>
                    <a:lnTo>
                      <a:pt x="1493" y="1154"/>
                    </a:lnTo>
                    <a:cubicBezTo>
                      <a:pt x="1209" y="1302"/>
                      <a:pt x="996" y="1390"/>
                      <a:pt x="824" y="1390"/>
                    </a:cubicBezTo>
                    <a:cubicBezTo>
                      <a:pt x="466" y="1390"/>
                      <a:pt x="283" y="1009"/>
                      <a:pt x="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5041825" y="44882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79" y="0"/>
                    </a:moveTo>
                    <a:cubicBezTo>
                      <a:pt x="20013" y="1850"/>
                      <a:pt x="17248" y="3263"/>
                      <a:pt x="14323" y="4158"/>
                    </a:cubicBezTo>
                    <a:cubicBezTo>
                      <a:pt x="9629" y="5570"/>
                      <a:pt x="4457" y="5709"/>
                      <a:pt x="1" y="7659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4536"/>
                    </a:lnTo>
                    <a:cubicBezTo>
                      <a:pt x="24489" y="2706"/>
                      <a:pt x="23713" y="1134"/>
                      <a:pt x="22479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5041325" y="4449400"/>
                <a:ext cx="612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29" extrusionOk="0">
                    <a:moveTo>
                      <a:pt x="6088" y="1"/>
                    </a:moveTo>
                    <a:cubicBezTo>
                      <a:pt x="2726" y="1"/>
                      <a:pt x="21" y="2726"/>
                      <a:pt x="1" y="6088"/>
                    </a:cubicBezTo>
                    <a:lnTo>
                      <a:pt x="1" y="20828"/>
                    </a:lnTo>
                    <a:lnTo>
                      <a:pt x="220" y="20828"/>
                    </a:lnTo>
                    <a:lnTo>
                      <a:pt x="220" y="6207"/>
                    </a:lnTo>
                    <a:cubicBezTo>
                      <a:pt x="220" y="2885"/>
                      <a:pt x="2905" y="160"/>
                      <a:pt x="6227" y="160"/>
                    </a:cubicBezTo>
                    <a:lnTo>
                      <a:pt x="18461" y="160"/>
                    </a:lnTo>
                    <a:cubicBezTo>
                      <a:pt x="21783" y="160"/>
                      <a:pt x="24489" y="2885"/>
                      <a:pt x="24489" y="6207"/>
                    </a:cubicBezTo>
                    <a:lnTo>
                      <a:pt x="24489" y="6088"/>
                    </a:lnTo>
                    <a:cubicBezTo>
                      <a:pt x="24489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241650" y="4417075"/>
                <a:ext cx="650500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22122" extrusionOk="0">
                    <a:moveTo>
                      <a:pt x="6465" y="1"/>
                    </a:moveTo>
                    <a:cubicBezTo>
                      <a:pt x="2905" y="1"/>
                      <a:pt x="0" y="2885"/>
                      <a:pt x="0" y="6466"/>
                    </a:cubicBezTo>
                    <a:lnTo>
                      <a:pt x="0" y="22121"/>
                    </a:lnTo>
                    <a:lnTo>
                      <a:pt x="26020" y="22121"/>
                    </a:lnTo>
                    <a:lnTo>
                      <a:pt x="26020" y="6466"/>
                    </a:lnTo>
                    <a:cubicBezTo>
                      <a:pt x="26020" y="2905"/>
                      <a:pt x="2313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4278450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88" y="1"/>
                    </a:moveTo>
                    <a:cubicBezTo>
                      <a:pt x="272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4508" y="20828"/>
                    </a:lnTo>
                    <a:lnTo>
                      <a:pt x="24508" y="6088"/>
                    </a:lnTo>
                    <a:cubicBezTo>
                      <a:pt x="2450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4241650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0" y="0"/>
                    </a:moveTo>
                    <a:lnTo>
                      <a:pt x="0" y="12771"/>
                    </a:lnTo>
                    <a:lnTo>
                      <a:pt x="5371" y="12771"/>
                    </a:lnTo>
                    <a:lnTo>
                      <a:pt x="1492" y="1154"/>
                    </a:lnTo>
                    <a:cubicBezTo>
                      <a:pt x="1209" y="1302"/>
                      <a:pt x="996" y="1390"/>
                      <a:pt x="824" y="1390"/>
                    </a:cubicBezTo>
                    <a:cubicBezTo>
                      <a:pt x="465" y="1390"/>
                      <a:pt x="283" y="100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4278950" y="44882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79" y="0"/>
                    </a:moveTo>
                    <a:cubicBezTo>
                      <a:pt x="20012" y="1850"/>
                      <a:pt x="17267" y="3263"/>
                      <a:pt x="14323" y="4158"/>
                    </a:cubicBezTo>
                    <a:cubicBezTo>
                      <a:pt x="9628" y="5570"/>
                      <a:pt x="4456" y="5709"/>
                      <a:pt x="0" y="7659"/>
                    </a:cubicBezTo>
                    <a:lnTo>
                      <a:pt x="0" y="19276"/>
                    </a:lnTo>
                    <a:lnTo>
                      <a:pt x="24488" y="19276"/>
                    </a:lnTo>
                    <a:lnTo>
                      <a:pt x="24488" y="4536"/>
                    </a:lnTo>
                    <a:cubicBezTo>
                      <a:pt x="24488" y="2706"/>
                      <a:pt x="23732" y="1134"/>
                      <a:pt x="22479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4278950" y="4449400"/>
                <a:ext cx="612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29" extrusionOk="0">
                    <a:moveTo>
                      <a:pt x="6087" y="1"/>
                    </a:moveTo>
                    <a:cubicBezTo>
                      <a:pt x="274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19" y="20828"/>
                    </a:lnTo>
                    <a:lnTo>
                      <a:pt x="219" y="6207"/>
                    </a:lnTo>
                    <a:cubicBezTo>
                      <a:pt x="219" y="2885"/>
                      <a:pt x="2905" y="160"/>
                      <a:pt x="6247" y="160"/>
                    </a:cubicBezTo>
                    <a:lnTo>
                      <a:pt x="18481" y="160"/>
                    </a:lnTo>
                    <a:cubicBezTo>
                      <a:pt x="21783" y="160"/>
                      <a:pt x="24488" y="2885"/>
                      <a:pt x="24488" y="6207"/>
                    </a:cubicBezTo>
                    <a:lnTo>
                      <a:pt x="24488" y="6088"/>
                    </a:lnTo>
                    <a:cubicBezTo>
                      <a:pt x="2448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10650" y="4622475"/>
                <a:ext cx="650525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22141" extrusionOk="0">
                    <a:moveTo>
                      <a:pt x="6466" y="0"/>
                    </a:moveTo>
                    <a:cubicBezTo>
                      <a:pt x="2885" y="0"/>
                      <a:pt x="1" y="2925"/>
                      <a:pt x="1" y="6465"/>
                    </a:cubicBezTo>
                    <a:lnTo>
                      <a:pt x="1" y="22141"/>
                    </a:lnTo>
                    <a:lnTo>
                      <a:pt x="26020" y="22141"/>
                    </a:lnTo>
                    <a:lnTo>
                      <a:pt x="26020" y="6465"/>
                    </a:lnTo>
                    <a:cubicBezTo>
                      <a:pt x="26020" y="2885"/>
                      <a:pt x="23116" y="0"/>
                      <a:pt x="19555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810650" y="4654800"/>
                <a:ext cx="6132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0848" extrusionOk="0">
                    <a:moveTo>
                      <a:pt x="6088" y="0"/>
                    </a:moveTo>
                    <a:cubicBezTo>
                      <a:pt x="2746" y="0"/>
                      <a:pt x="1" y="2746"/>
                      <a:pt x="1" y="6107"/>
                    </a:cubicBezTo>
                    <a:lnTo>
                      <a:pt x="1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326875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5371" y="1"/>
                    </a:moveTo>
                    <a:cubicBezTo>
                      <a:pt x="5073" y="1017"/>
                      <a:pt x="4886" y="1406"/>
                      <a:pt x="4527" y="1406"/>
                    </a:cubicBezTo>
                    <a:cubicBezTo>
                      <a:pt x="4358" y="1406"/>
                      <a:pt x="4152" y="1320"/>
                      <a:pt x="3879" y="1175"/>
                    </a:cubicBezTo>
                    <a:lnTo>
                      <a:pt x="0" y="12792"/>
                    </a:lnTo>
                    <a:lnTo>
                      <a:pt x="5371" y="12792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10650" y="47294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010" y="0"/>
                    </a:moveTo>
                    <a:cubicBezTo>
                      <a:pt x="777" y="1114"/>
                      <a:pt x="1" y="2706"/>
                      <a:pt x="1" y="4536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7659"/>
                    </a:lnTo>
                    <a:cubicBezTo>
                      <a:pt x="20053" y="5709"/>
                      <a:pt x="14880" y="5570"/>
                      <a:pt x="10166" y="4158"/>
                    </a:cubicBezTo>
                    <a:cubicBezTo>
                      <a:pt x="7242" y="3263"/>
                      <a:pt x="4477" y="1850"/>
                      <a:pt x="201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11150" y="4654800"/>
                <a:ext cx="6127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48" extrusionOk="0">
                    <a:moveTo>
                      <a:pt x="6068" y="0"/>
                    </a:moveTo>
                    <a:cubicBezTo>
                      <a:pt x="2726" y="0"/>
                      <a:pt x="1" y="2746"/>
                      <a:pt x="1" y="6107"/>
                    </a:cubicBezTo>
                    <a:lnTo>
                      <a:pt x="1" y="6227"/>
                    </a:lnTo>
                    <a:cubicBezTo>
                      <a:pt x="1" y="2885"/>
                      <a:pt x="272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70" y="2885"/>
                      <a:pt x="24270" y="6227"/>
                    </a:cubicBezTo>
                    <a:lnTo>
                      <a:pt x="24270" y="20848"/>
                    </a:lnTo>
                    <a:lnTo>
                      <a:pt x="24508" y="20848"/>
                    </a:lnTo>
                    <a:lnTo>
                      <a:pt x="24508" y="6107"/>
                    </a:lnTo>
                    <a:cubicBezTo>
                      <a:pt x="24469" y="2726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1573050" y="4622475"/>
                <a:ext cx="650000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00" h="22141" extrusionOk="0">
                    <a:moveTo>
                      <a:pt x="6465" y="0"/>
                    </a:moveTo>
                    <a:cubicBezTo>
                      <a:pt x="2885" y="0"/>
                      <a:pt x="0" y="2925"/>
                      <a:pt x="0" y="6465"/>
                    </a:cubicBezTo>
                    <a:lnTo>
                      <a:pt x="0" y="22141"/>
                    </a:lnTo>
                    <a:lnTo>
                      <a:pt x="26000" y="22141"/>
                    </a:lnTo>
                    <a:lnTo>
                      <a:pt x="26000" y="6465"/>
                    </a:lnTo>
                    <a:cubicBezTo>
                      <a:pt x="26000" y="2885"/>
                      <a:pt x="2309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573550" y="4654800"/>
                <a:ext cx="6132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48" extrusionOk="0">
                    <a:moveTo>
                      <a:pt x="6087" y="0"/>
                    </a:moveTo>
                    <a:cubicBezTo>
                      <a:pt x="2725" y="0"/>
                      <a:pt x="0" y="2746"/>
                      <a:pt x="0" y="6107"/>
                    </a:cubicBezTo>
                    <a:lnTo>
                      <a:pt x="0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088750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5372" y="1"/>
                    </a:moveTo>
                    <a:cubicBezTo>
                      <a:pt x="5087" y="1017"/>
                      <a:pt x="4904" y="1406"/>
                      <a:pt x="4540" y="1406"/>
                    </a:cubicBezTo>
                    <a:cubicBezTo>
                      <a:pt x="4369" y="1406"/>
                      <a:pt x="4159" y="1320"/>
                      <a:pt x="3880" y="1175"/>
                    </a:cubicBezTo>
                    <a:lnTo>
                      <a:pt x="1" y="12792"/>
                    </a:lnTo>
                    <a:lnTo>
                      <a:pt x="5372" y="12792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573550" y="4693575"/>
                <a:ext cx="612200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19277" extrusionOk="0">
                    <a:moveTo>
                      <a:pt x="2009" y="1"/>
                    </a:moveTo>
                    <a:cubicBezTo>
                      <a:pt x="776" y="1115"/>
                      <a:pt x="0" y="2706"/>
                      <a:pt x="0" y="4517"/>
                    </a:cubicBezTo>
                    <a:lnTo>
                      <a:pt x="0" y="19277"/>
                    </a:lnTo>
                    <a:lnTo>
                      <a:pt x="24488" y="19277"/>
                    </a:lnTo>
                    <a:lnTo>
                      <a:pt x="24488" y="7660"/>
                    </a:lnTo>
                    <a:cubicBezTo>
                      <a:pt x="20032" y="5690"/>
                      <a:pt x="14860" y="5571"/>
                      <a:pt x="10165" y="4159"/>
                    </a:cubicBezTo>
                    <a:cubicBezTo>
                      <a:pt x="7241" y="3263"/>
                      <a:pt x="4476" y="1831"/>
                      <a:pt x="200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573550" y="4654800"/>
                <a:ext cx="6122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20848" extrusionOk="0">
                    <a:moveTo>
                      <a:pt x="6067" y="0"/>
                    </a:moveTo>
                    <a:cubicBezTo>
                      <a:pt x="2706" y="0"/>
                      <a:pt x="0" y="2746"/>
                      <a:pt x="0" y="6107"/>
                    </a:cubicBezTo>
                    <a:lnTo>
                      <a:pt x="0" y="6227"/>
                    </a:lnTo>
                    <a:cubicBezTo>
                      <a:pt x="0" y="2885"/>
                      <a:pt x="2706" y="179"/>
                      <a:pt x="6008" y="179"/>
                    </a:cubicBezTo>
                    <a:lnTo>
                      <a:pt x="18262" y="179"/>
                    </a:lnTo>
                    <a:cubicBezTo>
                      <a:pt x="21584" y="179"/>
                      <a:pt x="24269" y="2885"/>
                      <a:pt x="24269" y="6227"/>
                    </a:cubicBezTo>
                    <a:lnTo>
                      <a:pt x="24269" y="20848"/>
                    </a:lnTo>
                    <a:lnTo>
                      <a:pt x="24488" y="20848"/>
                    </a:lnTo>
                    <a:lnTo>
                      <a:pt x="24488" y="6107"/>
                    </a:lnTo>
                    <a:cubicBezTo>
                      <a:pt x="24488" y="2726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335925" y="4622475"/>
                <a:ext cx="650025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41" extrusionOk="0">
                    <a:moveTo>
                      <a:pt x="6466" y="0"/>
                    </a:moveTo>
                    <a:cubicBezTo>
                      <a:pt x="2885" y="0"/>
                      <a:pt x="1" y="2925"/>
                      <a:pt x="1" y="6465"/>
                    </a:cubicBezTo>
                    <a:lnTo>
                      <a:pt x="1" y="22141"/>
                    </a:lnTo>
                    <a:lnTo>
                      <a:pt x="26000" y="22141"/>
                    </a:lnTo>
                    <a:lnTo>
                      <a:pt x="26000" y="6465"/>
                    </a:lnTo>
                    <a:cubicBezTo>
                      <a:pt x="26000" y="2885"/>
                      <a:pt x="2309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335925" y="4654800"/>
                <a:ext cx="6127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48" extrusionOk="0">
                    <a:moveTo>
                      <a:pt x="6088" y="0"/>
                    </a:moveTo>
                    <a:cubicBezTo>
                      <a:pt x="2726" y="0"/>
                      <a:pt x="1" y="2746"/>
                      <a:pt x="1" y="6107"/>
                    </a:cubicBezTo>
                    <a:lnTo>
                      <a:pt x="1" y="20848"/>
                    </a:lnTo>
                    <a:lnTo>
                      <a:pt x="24508" y="20848"/>
                    </a:lnTo>
                    <a:lnTo>
                      <a:pt x="24508" y="6107"/>
                    </a:lnTo>
                    <a:cubicBezTo>
                      <a:pt x="2450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51650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5371" y="1"/>
                    </a:moveTo>
                    <a:cubicBezTo>
                      <a:pt x="5087" y="1017"/>
                      <a:pt x="4904" y="1406"/>
                      <a:pt x="4539" y="1406"/>
                    </a:cubicBezTo>
                    <a:cubicBezTo>
                      <a:pt x="4369" y="1406"/>
                      <a:pt x="4159" y="1320"/>
                      <a:pt x="3879" y="1175"/>
                    </a:cubicBezTo>
                    <a:lnTo>
                      <a:pt x="0" y="12792"/>
                    </a:lnTo>
                    <a:lnTo>
                      <a:pt x="5371" y="12792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2335925" y="46935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010" y="1"/>
                    </a:moveTo>
                    <a:cubicBezTo>
                      <a:pt x="757" y="1115"/>
                      <a:pt x="1" y="2706"/>
                      <a:pt x="1" y="4517"/>
                    </a:cubicBezTo>
                    <a:lnTo>
                      <a:pt x="1" y="19277"/>
                    </a:lnTo>
                    <a:lnTo>
                      <a:pt x="24488" y="19277"/>
                    </a:lnTo>
                    <a:lnTo>
                      <a:pt x="24488" y="7660"/>
                    </a:lnTo>
                    <a:cubicBezTo>
                      <a:pt x="20033" y="5690"/>
                      <a:pt x="14860" y="5571"/>
                      <a:pt x="10166" y="4159"/>
                    </a:cubicBezTo>
                    <a:cubicBezTo>
                      <a:pt x="7222" y="3263"/>
                      <a:pt x="4476" y="1831"/>
                      <a:pt x="201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335925" y="4654800"/>
                <a:ext cx="6122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48" extrusionOk="0">
                    <a:moveTo>
                      <a:pt x="6068" y="0"/>
                    </a:moveTo>
                    <a:cubicBezTo>
                      <a:pt x="2706" y="0"/>
                      <a:pt x="1" y="2746"/>
                      <a:pt x="1" y="6107"/>
                    </a:cubicBezTo>
                    <a:lnTo>
                      <a:pt x="1" y="6227"/>
                    </a:lnTo>
                    <a:cubicBezTo>
                      <a:pt x="1" y="2885"/>
                      <a:pt x="2706" y="179"/>
                      <a:pt x="6008" y="179"/>
                    </a:cubicBezTo>
                    <a:lnTo>
                      <a:pt x="18242" y="179"/>
                    </a:lnTo>
                    <a:cubicBezTo>
                      <a:pt x="21584" y="179"/>
                      <a:pt x="24270" y="2885"/>
                      <a:pt x="24270" y="6227"/>
                    </a:cubicBezTo>
                    <a:lnTo>
                      <a:pt x="24270" y="20848"/>
                    </a:lnTo>
                    <a:lnTo>
                      <a:pt x="24488" y="20848"/>
                    </a:lnTo>
                    <a:lnTo>
                      <a:pt x="24488" y="6107"/>
                    </a:lnTo>
                    <a:cubicBezTo>
                      <a:pt x="24488" y="272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097825" y="4622475"/>
                <a:ext cx="650500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22141" extrusionOk="0">
                    <a:moveTo>
                      <a:pt x="6465" y="0"/>
                    </a:moveTo>
                    <a:cubicBezTo>
                      <a:pt x="2885" y="0"/>
                      <a:pt x="0" y="2925"/>
                      <a:pt x="0" y="6465"/>
                    </a:cubicBezTo>
                    <a:lnTo>
                      <a:pt x="0" y="22141"/>
                    </a:lnTo>
                    <a:lnTo>
                      <a:pt x="26020" y="22141"/>
                    </a:lnTo>
                    <a:lnTo>
                      <a:pt x="26020" y="6465"/>
                    </a:lnTo>
                    <a:cubicBezTo>
                      <a:pt x="26020" y="2885"/>
                      <a:pt x="23096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097825" y="4654800"/>
                <a:ext cx="6132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48" extrusionOk="0">
                    <a:moveTo>
                      <a:pt x="6087" y="0"/>
                    </a:moveTo>
                    <a:cubicBezTo>
                      <a:pt x="2745" y="0"/>
                      <a:pt x="0" y="2746"/>
                      <a:pt x="0" y="6107"/>
                    </a:cubicBezTo>
                    <a:lnTo>
                      <a:pt x="0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3614025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5372" y="1"/>
                    </a:moveTo>
                    <a:cubicBezTo>
                      <a:pt x="5074" y="1017"/>
                      <a:pt x="4886" y="1406"/>
                      <a:pt x="4527" y="1406"/>
                    </a:cubicBezTo>
                    <a:cubicBezTo>
                      <a:pt x="4359" y="1406"/>
                      <a:pt x="4153" y="1320"/>
                      <a:pt x="3880" y="1175"/>
                    </a:cubicBezTo>
                    <a:lnTo>
                      <a:pt x="1" y="12792"/>
                    </a:lnTo>
                    <a:lnTo>
                      <a:pt x="5372" y="12792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098325" y="4693575"/>
                <a:ext cx="612700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19277" extrusionOk="0">
                    <a:moveTo>
                      <a:pt x="2029" y="1"/>
                    </a:moveTo>
                    <a:cubicBezTo>
                      <a:pt x="776" y="1115"/>
                      <a:pt x="0" y="2706"/>
                      <a:pt x="0" y="4517"/>
                    </a:cubicBezTo>
                    <a:lnTo>
                      <a:pt x="0" y="19277"/>
                    </a:lnTo>
                    <a:lnTo>
                      <a:pt x="24508" y="19277"/>
                    </a:lnTo>
                    <a:lnTo>
                      <a:pt x="24508" y="7660"/>
                    </a:lnTo>
                    <a:cubicBezTo>
                      <a:pt x="20052" y="5690"/>
                      <a:pt x="14880" y="5571"/>
                      <a:pt x="10185" y="4159"/>
                    </a:cubicBezTo>
                    <a:cubicBezTo>
                      <a:pt x="7241" y="3263"/>
                      <a:pt x="4476" y="1831"/>
                      <a:pt x="202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098325" y="4654800"/>
                <a:ext cx="6127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20848" extrusionOk="0">
                    <a:moveTo>
                      <a:pt x="6067" y="0"/>
                    </a:moveTo>
                    <a:cubicBezTo>
                      <a:pt x="2725" y="0"/>
                      <a:pt x="0" y="2746"/>
                      <a:pt x="0" y="6107"/>
                    </a:cubicBezTo>
                    <a:lnTo>
                      <a:pt x="0" y="6227"/>
                    </a:lnTo>
                    <a:cubicBezTo>
                      <a:pt x="0" y="2885"/>
                      <a:pt x="2725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69" y="2885"/>
                      <a:pt x="24269" y="6227"/>
                    </a:cubicBezTo>
                    <a:lnTo>
                      <a:pt x="24269" y="20848"/>
                    </a:lnTo>
                    <a:lnTo>
                      <a:pt x="24488" y="20848"/>
                    </a:lnTo>
                    <a:lnTo>
                      <a:pt x="24488" y="6107"/>
                    </a:lnTo>
                    <a:cubicBezTo>
                      <a:pt x="24508" y="2726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6147875" y="4622475"/>
                <a:ext cx="650000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00" h="22141" extrusionOk="0">
                    <a:moveTo>
                      <a:pt x="6465" y="0"/>
                    </a:moveTo>
                    <a:cubicBezTo>
                      <a:pt x="2904" y="0"/>
                      <a:pt x="0" y="2885"/>
                      <a:pt x="0" y="6465"/>
                    </a:cubicBezTo>
                    <a:lnTo>
                      <a:pt x="0" y="22141"/>
                    </a:lnTo>
                    <a:lnTo>
                      <a:pt x="26000" y="22141"/>
                    </a:lnTo>
                    <a:lnTo>
                      <a:pt x="26000" y="6465"/>
                    </a:lnTo>
                    <a:cubicBezTo>
                      <a:pt x="26000" y="2925"/>
                      <a:pt x="23115" y="0"/>
                      <a:pt x="19535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6184175" y="4654800"/>
                <a:ext cx="6132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48" extrusionOk="0">
                    <a:moveTo>
                      <a:pt x="6107" y="0"/>
                    </a:moveTo>
                    <a:cubicBezTo>
                      <a:pt x="2745" y="0"/>
                      <a:pt x="0" y="2746"/>
                      <a:pt x="0" y="6107"/>
                    </a:cubicBezTo>
                    <a:lnTo>
                      <a:pt x="0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6147875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0" y="1"/>
                    </a:moveTo>
                    <a:lnTo>
                      <a:pt x="0" y="12792"/>
                    </a:lnTo>
                    <a:lnTo>
                      <a:pt x="5371" y="12792"/>
                    </a:lnTo>
                    <a:lnTo>
                      <a:pt x="1492" y="1175"/>
                    </a:lnTo>
                    <a:cubicBezTo>
                      <a:pt x="1213" y="1320"/>
                      <a:pt x="1002" y="1406"/>
                      <a:pt x="832" y="1406"/>
                    </a:cubicBezTo>
                    <a:cubicBezTo>
                      <a:pt x="468" y="1406"/>
                      <a:pt x="285" y="1017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6185150" y="47294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80" y="0"/>
                    </a:moveTo>
                    <a:cubicBezTo>
                      <a:pt x="20013" y="1850"/>
                      <a:pt x="17248" y="3263"/>
                      <a:pt x="14324" y="4158"/>
                    </a:cubicBezTo>
                    <a:cubicBezTo>
                      <a:pt x="9609" y="5570"/>
                      <a:pt x="4437" y="5709"/>
                      <a:pt x="1" y="7659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4536"/>
                    </a:lnTo>
                    <a:cubicBezTo>
                      <a:pt x="24489" y="2706"/>
                      <a:pt x="23713" y="1114"/>
                      <a:pt x="2248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6184675" y="4654800"/>
                <a:ext cx="6127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20848" extrusionOk="0">
                    <a:moveTo>
                      <a:pt x="6107" y="0"/>
                    </a:moveTo>
                    <a:cubicBezTo>
                      <a:pt x="2745" y="0"/>
                      <a:pt x="20" y="2726"/>
                      <a:pt x="0" y="6107"/>
                    </a:cubicBezTo>
                    <a:lnTo>
                      <a:pt x="0" y="20848"/>
                    </a:lnTo>
                    <a:lnTo>
                      <a:pt x="239" y="20848"/>
                    </a:lnTo>
                    <a:lnTo>
                      <a:pt x="239" y="6227"/>
                    </a:lnTo>
                    <a:cubicBezTo>
                      <a:pt x="239" y="2885"/>
                      <a:pt x="2924" y="179"/>
                      <a:pt x="6246" y="179"/>
                    </a:cubicBezTo>
                    <a:lnTo>
                      <a:pt x="18480" y="179"/>
                    </a:lnTo>
                    <a:cubicBezTo>
                      <a:pt x="21802" y="179"/>
                      <a:pt x="24508" y="2885"/>
                      <a:pt x="24508" y="6227"/>
                    </a:cubicBezTo>
                    <a:lnTo>
                      <a:pt x="24508" y="6107"/>
                    </a:lnTo>
                    <a:cubicBezTo>
                      <a:pt x="24508" y="2746"/>
                      <a:pt x="21802" y="0"/>
                      <a:pt x="1844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5385475" y="4622475"/>
                <a:ext cx="650525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22141" extrusionOk="0">
                    <a:moveTo>
                      <a:pt x="6466" y="0"/>
                    </a:moveTo>
                    <a:cubicBezTo>
                      <a:pt x="2905" y="0"/>
                      <a:pt x="1" y="2885"/>
                      <a:pt x="1" y="6465"/>
                    </a:cubicBezTo>
                    <a:lnTo>
                      <a:pt x="1" y="22141"/>
                    </a:lnTo>
                    <a:lnTo>
                      <a:pt x="26020" y="22141"/>
                    </a:lnTo>
                    <a:lnTo>
                      <a:pt x="26020" y="6465"/>
                    </a:lnTo>
                    <a:cubicBezTo>
                      <a:pt x="26020" y="2925"/>
                      <a:pt x="23136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5422275" y="4654800"/>
                <a:ext cx="6127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48" extrusionOk="0">
                    <a:moveTo>
                      <a:pt x="6088" y="0"/>
                    </a:moveTo>
                    <a:cubicBezTo>
                      <a:pt x="2726" y="0"/>
                      <a:pt x="1" y="2746"/>
                      <a:pt x="1" y="6107"/>
                    </a:cubicBezTo>
                    <a:lnTo>
                      <a:pt x="1" y="20848"/>
                    </a:lnTo>
                    <a:lnTo>
                      <a:pt x="24508" y="20848"/>
                    </a:lnTo>
                    <a:lnTo>
                      <a:pt x="24508" y="6107"/>
                    </a:lnTo>
                    <a:cubicBezTo>
                      <a:pt x="2450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5385475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1" y="1"/>
                    </a:moveTo>
                    <a:lnTo>
                      <a:pt x="1" y="12792"/>
                    </a:lnTo>
                    <a:lnTo>
                      <a:pt x="5372" y="12792"/>
                    </a:lnTo>
                    <a:lnTo>
                      <a:pt x="1492" y="1175"/>
                    </a:lnTo>
                    <a:cubicBezTo>
                      <a:pt x="1213" y="1320"/>
                      <a:pt x="1003" y="1406"/>
                      <a:pt x="832" y="1406"/>
                    </a:cubicBezTo>
                    <a:cubicBezTo>
                      <a:pt x="468" y="1406"/>
                      <a:pt x="285" y="1017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5422775" y="46935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79" y="1"/>
                    </a:moveTo>
                    <a:cubicBezTo>
                      <a:pt x="20013" y="1831"/>
                      <a:pt x="17267" y="3263"/>
                      <a:pt x="14323" y="4159"/>
                    </a:cubicBezTo>
                    <a:cubicBezTo>
                      <a:pt x="9629" y="5571"/>
                      <a:pt x="4456" y="5690"/>
                      <a:pt x="0" y="7660"/>
                    </a:cubicBezTo>
                    <a:lnTo>
                      <a:pt x="0" y="19277"/>
                    </a:lnTo>
                    <a:lnTo>
                      <a:pt x="24488" y="19277"/>
                    </a:lnTo>
                    <a:lnTo>
                      <a:pt x="24488" y="4517"/>
                    </a:lnTo>
                    <a:cubicBezTo>
                      <a:pt x="24488" y="2706"/>
                      <a:pt x="23732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5422775" y="4654800"/>
                <a:ext cx="6117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469" h="20848" extrusionOk="0">
                    <a:moveTo>
                      <a:pt x="6068" y="0"/>
                    </a:moveTo>
                    <a:cubicBezTo>
                      <a:pt x="2706" y="0"/>
                      <a:pt x="0" y="2726"/>
                      <a:pt x="0" y="6107"/>
                    </a:cubicBezTo>
                    <a:lnTo>
                      <a:pt x="0" y="20848"/>
                    </a:lnTo>
                    <a:lnTo>
                      <a:pt x="199" y="20848"/>
                    </a:lnTo>
                    <a:lnTo>
                      <a:pt x="199" y="6227"/>
                    </a:lnTo>
                    <a:cubicBezTo>
                      <a:pt x="199" y="2885"/>
                      <a:pt x="2885" y="179"/>
                      <a:pt x="6207" y="179"/>
                    </a:cubicBezTo>
                    <a:lnTo>
                      <a:pt x="18441" y="179"/>
                    </a:lnTo>
                    <a:cubicBezTo>
                      <a:pt x="21763" y="179"/>
                      <a:pt x="24468" y="2885"/>
                      <a:pt x="24468" y="6227"/>
                    </a:cubicBezTo>
                    <a:lnTo>
                      <a:pt x="24468" y="6107"/>
                    </a:lnTo>
                    <a:cubicBezTo>
                      <a:pt x="24468" y="2746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4622600" y="4622475"/>
                <a:ext cx="650500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22141" extrusionOk="0">
                    <a:moveTo>
                      <a:pt x="6465" y="0"/>
                    </a:moveTo>
                    <a:cubicBezTo>
                      <a:pt x="2904" y="0"/>
                      <a:pt x="0" y="2885"/>
                      <a:pt x="0" y="6465"/>
                    </a:cubicBezTo>
                    <a:lnTo>
                      <a:pt x="0" y="22141"/>
                    </a:lnTo>
                    <a:lnTo>
                      <a:pt x="26020" y="22141"/>
                    </a:lnTo>
                    <a:lnTo>
                      <a:pt x="26020" y="6465"/>
                    </a:lnTo>
                    <a:cubicBezTo>
                      <a:pt x="26020" y="2925"/>
                      <a:pt x="23135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659900" y="4654800"/>
                <a:ext cx="6132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48" extrusionOk="0">
                    <a:moveTo>
                      <a:pt x="6087" y="0"/>
                    </a:moveTo>
                    <a:cubicBezTo>
                      <a:pt x="2745" y="0"/>
                      <a:pt x="0" y="2746"/>
                      <a:pt x="0" y="6107"/>
                    </a:cubicBezTo>
                    <a:lnTo>
                      <a:pt x="0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622600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0" y="1"/>
                    </a:moveTo>
                    <a:lnTo>
                      <a:pt x="0" y="12792"/>
                    </a:lnTo>
                    <a:lnTo>
                      <a:pt x="5371" y="12792"/>
                    </a:lnTo>
                    <a:lnTo>
                      <a:pt x="1492" y="1175"/>
                    </a:lnTo>
                    <a:cubicBezTo>
                      <a:pt x="1219" y="1320"/>
                      <a:pt x="1013" y="1406"/>
                      <a:pt x="845" y="1406"/>
                    </a:cubicBezTo>
                    <a:cubicBezTo>
                      <a:pt x="486" y="1406"/>
                      <a:pt x="298" y="1017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660875" y="46935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60" y="1"/>
                    </a:moveTo>
                    <a:cubicBezTo>
                      <a:pt x="20013" y="1831"/>
                      <a:pt x="17248" y="3263"/>
                      <a:pt x="14324" y="4159"/>
                    </a:cubicBezTo>
                    <a:cubicBezTo>
                      <a:pt x="9609" y="5571"/>
                      <a:pt x="4437" y="5690"/>
                      <a:pt x="1" y="7660"/>
                    </a:cubicBezTo>
                    <a:lnTo>
                      <a:pt x="1" y="19277"/>
                    </a:lnTo>
                    <a:lnTo>
                      <a:pt x="24489" y="19277"/>
                    </a:lnTo>
                    <a:lnTo>
                      <a:pt x="24489" y="4517"/>
                    </a:lnTo>
                    <a:cubicBezTo>
                      <a:pt x="24489" y="2706"/>
                      <a:pt x="23713" y="1115"/>
                      <a:pt x="2246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4659900" y="4654800"/>
                <a:ext cx="6127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20848" extrusionOk="0">
                    <a:moveTo>
                      <a:pt x="6107" y="0"/>
                    </a:moveTo>
                    <a:cubicBezTo>
                      <a:pt x="2745" y="0"/>
                      <a:pt x="40" y="2726"/>
                      <a:pt x="0" y="6107"/>
                    </a:cubicBezTo>
                    <a:lnTo>
                      <a:pt x="0" y="20848"/>
                    </a:lnTo>
                    <a:lnTo>
                      <a:pt x="239" y="20848"/>
                    </a:lnTo>
                    <a:lnTo>
                      <a:pt x="239" y="6227"/>
                    </a:lnTo>
                    <a:cubicBezTo>
                      <a:pt x="239" y="2885"/>
                      <a:pt x="2924" y="179"/>
                      <a:pt x="6246" y="179"/>
                    </a:cubicBezTo>
                    <a:lnTo>
                      <a:pt x="18480" y="179"/>
                    </a:lnTo>
                    <a:cubicBezTo>
                      <a:pt x="21783" y="179"/>
                      <a:pt x="24508" y="2885"/>
                      <a:pt x="24508" y="6227"/>
                    </a:cubicBezTo>
                    <a:lnTo>
                      <a:pt x="24508" y="6107"/>
                    </a:lnTo>
                    <a:cubicBezTo>
                      <a:pt x="24508" y="2746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3860700" y="4622475"/>
                <a:ext cx="650025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41" extrusionOk="0">
                    <a:moveTo>
                      <a:pt x="6466" y="0"/>
                    </a:moveTo>
                    <a:cubicBezTo>
                      <a:pt x="2905" y="0"/>
                      <a:pt x="1" y="2885"/>
                      <a:pt x="1" y="6465"/>
                    </a:cubicBezTo>
                    <a:lnTo>
                      <a:pt x="1" y="22141"/>
                    </a:lnTo>
                    <a:lnTo>
                      <a:pt x="26000" y="22141"/>
                    </a:lnTo>
                    <a:lnTo>
                      <a:pt x="26000" y="6465"/>
                    </a:lnTo>
                    <a:cubicBezTo>
                      <a:pt x="26000" y="2925"/>
                      <a:pt x="2311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3897000" y="4654800"/>
                <a:ext cx="6132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0848" extrusionOk="0">
                    <a:moveTo>
                      <a:pt x="6108" y="0"/>
                    </a:moveTo>
                    <a:cubicBezTo>
                      <a:pt x="2746" y="0"/>
                      <a:pt x="1" y="2746"/>
                      <a:pt x="1" y="6107"/>
                    </a:cubicBezTo>
                    <a:lnTo>
                      <a:pt x="1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80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3860700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1" y="1"/>
                    </a:moveTo>
                    <a:lnTo>
                      <a:pt x="1" y="12792"/>
                    </a:lnTo>
                    <a:lnTo>
                      <a:pt x="5372" y="12792"/>
                    </a:lnTo>
                    <a:lnTo>
                      <a:pt x="1493" y="1175"/>
                    </a:lnTo>
                    <a:cubicBezTo>
                      <a:pt x="1213" y="1320"/>
                      <a:pt x="1003" y="1406"/>
                      <a:pt x="832" y="1406"/>
                    </a:cubicBezTo>
                    <a:cubicBezTo>
                      <a:pt x="468" y="1406"/>
                      <a:pt x="285" y="1017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3898000" y="46935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79" y="1"/>
                    </a:moveTo>
                    <a:cubicBezTo>
                      <a:pt x="20013" y="1831"/>
                      <a:pt x="17247" y="3263"/>
                      <a:pt x="14323" y="4159"/>
                    </a:cubicBezTo>
                    <a:cubicBezTo>
                      <a:pt x="9629" y="5571"/>
                      <a:pt x="4456" y="5690"/>
                      <a:pt x="1" y="7660"/>
                    </a:cubicBezTo>
                    <a:lnTo>
                      <a:pt x="1" y="19277"/>
                    </a:lnTo>
                    <a:lnTo>
                      <a:pt x="24488" y="19277"/>
                    </a:lnTo>
                    <a:lnTo>
                      <a:pt x="24488" y="4517"/>
                    </a:lnTo>
                    <a:cubicBezTo>
                      <a:pt x="24488" y="2706"/>
                      <a:pt x="23713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3898000" y="4654800"/>
                <a:ext cx="6122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48" extrusionOk="0">
                    <a:moveTo>
                      <a:pt x="6088" y="0"/>
                    </a:moveTo>
                    <a:cubicBezTo>
                      <a:pt x="2726" y="0"/>
                      <a:pt x="1" y="2726"/>
                      <a:pt x="1" y="6107"/>
                    </a:cubicBezTo>
                    <a:lnTo>
                      <a:pt x="1" y="20848"/>
                    </a:lnTo>
                    <a:lnTo>
                      <a:pt x="219" y="20848"/>
                    </a:lnTo>
                    <a:lnTo>
                      <a:pt x="219" y="6227"/>
                    </a:lnTo>
                    <a:cubicBezTo>
                      <a:pt x="219" y="2885"/>
                      <a:pt x="2905" y="179"/>
                      <a:pt x="6247" y="179"/>
                    </a:cubicBezTo>
                    <a:lnTo>
                      <a:pt x="18481" y="179"/>
                    </a:lnTo>
                    <a:cubicBezTo>
                      <a:pt x="21783" y="179"/>
                      <a:pt x="24488" y="2885"/>
                      <a:pt x="24488" y="6227"/>
                    </a:cubicBezTo>
                    <a:lnTo>
                      <a:pt x="24488" y="6107"/>
                    </a:lnTo>
                    <a:cubicBezTo>
                      <a:pt x="2448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429225" y="4827850"/>
                <a:ext cx="650000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00" h="30338" extrusionOk="0">
                    <a:moveTo>
                      <a:pt x="6465" y="1"/>
                    </a:moveTo>
                    <a:cubicBezTo>
                      <a:pt x="2884" y="1"/>
                      <a:pt x="0" y="2905"/>
                      <a:pt x="0" y="6466"/>
                    </a:cubicBezTo>
                    <a:lnTo>
                      <a:pt x="0" y="30337"/>
                    </a:lnTo>
                    <a:lnTo>
                      <a:pt x="26000" y="30337"/>
                    </a:lnTo>
                    <a:lnTo>
                      <a:pt x="26000" y="6466"/>
                    </a:lnTo>
                    <a:cubicBezTo>
                      <a:pt x="26000" y="2885"/>
                      <a:pt x="23095" y="1"/>
                      <a:pt x="19535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429700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83" y="0"/>
                      <a:pt x="18422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944925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5372" y="1"/>
                    </a:moveTo>
                    <a:cubicBezTo>
                      <a:pt x="5089" y="1009"/>
                      <a:pt x="4907" y="1390"/>
                      <a:pt x="4548" y="1390"/>
                    </a:cubicBezTo>
                    <a:cubicBezTo>
                      <a:pt x="4376" y="1390"/>
                      <a:pt x="4164" y="1303"/>
                      <a:pt x="3880" y="1154"/>
                    </a:cubicBezTo>
                    <a:lnTo>
                      <a:pt x="1" y="21007"/>
                    </a:lnTo>
                    <a:lnTo>
                      <a:pt x="5372" y="21007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429700" y="4899475"/>
                <a:ext cx="6122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7493" extrusionOk="0">
                    <a:moveTo>
                      <a:pt x="2010" y="1"/>
                    </a:moveTo>
                    <a:cubicBezTo>
                      <a:pt x="777" y="1115"/>
                      <a:pt x="1" y="2706"/>
                      <a:pt x="1" y="4516"/>
                    </a:cubicBezTo>
                    <a:lnTo>
                      <a:pt x="1" y="27492"/>
                    </a:lnTo>
                    <a:lnTo>
                      <a:pt x="24489" y="27492"/>
                    </a:lnTo>
                    <a:lnTo>
                      <a:pt x="24489" y="7659"/>
                    </a:lnTo>
                    <a:cubicBezTo>
                      <a:pt x="20033" y="5690"/>
                      <a:pt x="14881" y="5571"/>
                      <a:pt x="10166" y="4138"/>
                    </a:cubicBezTo>
                    <a:cubicBezTo>
                      <a:pt x="7242" y="3243"/>
                      <a:pt x="4477" y="1831"/>
                      <a:pt x="2010" y="1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430200" y="4860200"/>
                <a:ext cx="612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9044" extrusionOk="0">
                    <a:moveTo>
                      <a:pt x="6068" y="0"/>
                    </a:moveTo>
                    <a:cubicBezTo>
                      <a:pt x="270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4"/>
                      <a:pt x="270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70" y="2884"/>
                      <a:pt x="24270" y="6207"/>
                    </a:cubicBezTo>
                    <a:lnTo>
                      <a:pt x="24270" y="29043"/>
                    </a:lnTo>
                    <a:lnTo>
                      <a:pt x="24489" y="29043"/>
                    </a:lnTo>
                    <a:lnTo>
                      <a:pt x="24489" y="6087"/>
                    </a:lnTo>
                    <a:cubicBezTo>
                      <a:pt x="24469" y="2725"/>
                      <a:pt x="21763" y="0"/>
                      <a:pt x="18402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1191600" y="4827850"/>
                <a:ext cx="650525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30338" extrusionOk="0">
                    <a:moveTo>
                      <a:pt x="646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30337"/>
                    </a:lnTo>
                    <a:lnTo>
                      <a:pt x="26020" y="30337"/>
                    </a:lnTo>
                    <a:lnTo>
                      <a:pt x="26020" y="6466"/>
                    </a:lnTo>
                    <a:cubicBezTo>
                      <a:pt x="26020" y="2885"/>
                      <a:pt x="2311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1192600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87" y="0"/>
                    </a:moveTo>
                    <a:cubicBezTo>
                      <a:pt x="272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4508" y="29043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1707825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5371" y="1"/>
                    </a:moveTo>
                    <a:cubicBezTo>
                      <a:pt x="5089" y="1009"/>
                      <a:pt x="4906" y="1390"/>
                      <a:pt x="4548" y="1390"/>
                    </a:cubicBezTo>
                    <a:cubicBezTo>
                      <a:pt x="4376" y="1390"/>
                      <a:pt x="4163" y="1303"/>
                      <a:pt x="3879" y="1154"/>
                    </a:cubicBezTo>
                    <a:lnTo>
                      <a:pt x="0" y="21007"/>
                    </a:lnTo>
                    <a:lnTo>
                      <a:pt x="5371" y="21007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1192600" y="4899475"/>
                <a:ext cx="6122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7493" extrusionOk="0">
                    <a:moveTo>
                      <a:pt x="2009" y="1"/>
                    </a:moveTo>
                    <a:cubicBezTo>
                      <a:pt x="756" y="1115"/>
                      <a:pt x="0" y="2706"/>
                      <a:pt x="0" y="4516"/>
                    </a:cubicBezTo>
                    <a:lnTo>
                      <a:pt x="0" y="27492"/>
                    </a:lnTo>
                    <a:lnTo>
                      <a:pt x="24488" y="27492"/>
                    </a:lnTo>
                    <a:lnTo>
                      <a:pt x="24488" y="7659"/>
                    </a:lnTo>
                    <a:cubicBezTo>
                      <a:pt x="20032" y="5690"/>
                      <a:pt x="14860" y="5571"/>
                      <a:pt x="10165" y="4138"/>
                    </a:cubicBezTo>
                    <a:cubicBezTo>
                      <a:pt x="7221" y="3243"/>
                      <a:pt x="4476" y="1831"/>
                      <a:pt x="200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1192600" y="4860200"/>
                <a:ext cx="612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9044" extrusionOk="0">
                    <a:moveTo>
                      <a:pt x="6068" y="0"/>
                    </a:moveTo>
                    <a:cubicBezTo>
                      <a:pt x="2706" y="0"/>
                      <a:pt x="0" y="2725"/>
                      <a:pt x="0" y="6087"/>
                    </a:cubicBezTo>
                    <a:lnTo>
                      <a:pt x="0" y="6207"/>
                    </a:lnTo>
                    <a:cubicBezTo>
                      <a:pt x="0" y="2884"/>
                      <a:pt x="2706" y="179"/>
                      <a:pt x="6008" y="179"/>
                    </a:cubicBezTo>
                    <a:lnTo>
                      <a:pt x="18242" y="179"/>
                    </a:lnTo>
                    <a:cubicBezTo>
                      <a:pt x="21584" y="179"/>
                      <a:pt x="24269" y="2884"/>
                      <a:pt x="24269" y="6207"/>
                    </a:cubicBezTo>
                    <a:lnTo>
                      <a:pt x="24269" y="29043"/>
                    </a:lnTo>
                    <a:lnTo>
                      <a:pt x="24488" y="29043"/>
                    </a:lnTo>
                    <a:lnTo>
                      <a:pt x="24488" y="6087"/>
                    </a:lnTo>
                    <a:cubicBezTo>
                      <a:pt x="24488" y="2725"/>
                      <a:pt x="2174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1954475" y="4827850"/>
                <a:ext cx="650525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30338" extrusionOk="0">
                    <a:moveTo>
                      <a:pt x="646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30337"/>
                    </a:lnTo>
                    <a:lnTo>
                      <a:pt x="26021" y="30337"/>
                    </a:lnTo>
                    <a:lnTo>
                      <a:pt x="26021" y="6466"/>
                    </a:lnTo>
                    <a:cubicBezTo>
                      <a:pt x="26021" y="2885"/>
                      <a:pt x="2311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1954475" y="4860200"/>
                <a:ext cx="613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9044" extrusionOk="0">
                    <a:moveTo>
                      <a:pt x="6108" y="0"/>
                    </a:moveTo>
                    <a:cubicBezTo>
                      <a:pt x="274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29" y="29043"/>
                    </a:lnTo>
                    <a:lnTo>
                      <a:pt x="24529" y="6087"/>
                    </a:lnTo>
                    <a:cubicBezTo>
                      <a:pt x="24529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2470200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5372" y="1"/>
                    </a:moveTo>
                    <a:cubicBezTo>
                      <a:pt x="5076" y="1009"/>
                      <a:pt x="4889" y="1390"/>
                      <a:pt x="4535" y="1390"/>
                    </a:cubicBezTo>
                    <a:cubicBezTo>
                      <a:pt x="4365" y="1390"/>
                      <a:pt x="4157" y="1303"/>
                      <a:pt x="3880" y="1154"/>
                    </a:cubicBezTo>
                    <a:lnTo>
                      <a:pt x="1" y="21007"/>
                    </a:lnTo>
                    <a:lnTo>
                      <a:pt x="5372" y="21007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1954475" y="4899475"/>
                <a:ext cx="6127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7493" extrusionOk="0">
                    <a:moveTo>
                      <a:pt x="2010" y="1"/>
                    </a:moveTo>
                    <a:cubicBezTo>
                      <a:pt x="777" y="1115"/>
                      <a:pt x="1" y="2706"/>
                      <a:pt x="1" y="4516"/>
                    </a:cubicBezTo>
                    <a:lnTo>
                      <a:pt x="1" y="27492"/>
                    </a:lnTo>
                    <a:lnTo>
                      <a:pt x="24509" y="27492"/>
                    </a:lnTo>
                    <a:lnTo>
                      <a:pt x="24509" y="7659"/>
                    </a:lnTo>
                    <a:cubicBezTo>
                      <a:pt x="20053" y="5690"/>
                      <a:pt x="14881" y="5571"/>
                      <a:pt x="10166" y="4138"/>
                    </a:cubicBezTo>
                    <a:cubicBezTo>
                      <a:pt x="7242" y="3243"/>
                      <a:pt x="4477" y="1831"/>
                      <a:pt x="201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1954475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6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4"/>
                      <a:pt x="272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70" y="2884"/>
                      <a:pt x="24270" y="6207"/>
                    </a:cubicBezTo>
                    <a:lnTo>
                      <a:pt x="24270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716875" y="4827850"/>
                <a:ext cx="650025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30338" extrusionOk="0">
                    <a:moveTo>
                      <a:pt x="6466" y="1"/>
                    </a:moveTo>
                    <a:cubicBezTo>
                      <a:pt x="2885" y="1"/>
                      <a:pt x="0" y="2905"/>
                      <a:pt x="0" y="6466"/>
                    </a:cubicBezTo>
                    <a:lnTo>
                      <a:pt x="0" y="30337"/>
                    </a:lnTo>
                    <a:lnTo>
                      <a:pt x="26000" y="30337"/>
                    </a:lnTo>
                    <a:lnTo>
                      <a:pt x="26000" y="6466"/>
                    </a:lnTo>
                    <a:cubicBezTo>
                      <a:pt x="26000" y="2885"/>
                      <a:pt x="2309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2716875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88" y="0"/>
                    </a:moveTo>
                    <a:cubicBezTo>
                      <a:pt x="272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4508" y="29043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3232600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5371" y="1"/>
                    </a:moveTo>
                    <a:cubicBezTo>
                      <a:pt x="5089" y="1009"/>
                      <a:pt x="4906" y="1390"/>
                      <a:pt x="4548" y="1390"/>
                    </a:cubicBezTo>
                    <a:cubicBezTo>
                      <a:pt x="4375" y="1390"/>
                      <a:pt x="4163" y="1303"/>
                      <a:pt x="3879" y="1154"/>
                    </a:cubicBezTo>
                    <a:lnTo>
                      <a:pt x="0" y="21007"/>
                    </a:lnTo>
                    <a:lnTo>
                      <a:pt x="5371" y="21007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2716875" y="4899475"/>
                <a:ext cx="6122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7493" extrusionOk="0">
                    <a:moveTo>
                      <a:pt x="2010" y="1"/>
                    </a:moveTo>
                    <a:cubicBezTo>
                      <a:pt x="776" y="1115"/>
                      <a:pt x="0" y="2706"/>
                      <a:pt x="0" y="4516"/>
                    </a:cubicBezTo>
                    <a:lnTo>
                      <a:pt x="0" y="27492"/>
                    </a:lnTo>
                    <a:lnTo>
                      <a:pt x="24488" y="27492"/>
                    </a:lnTo>
                    <a:lnTo>
                      <a:pt x="24488" y="7659"/>
                    </a:lnTo>
                    <a:cubicBezTo>
                      <a:pt x="20032" y="5690"/>
                      <a:pt x="14860" y="5571"/>
                      <a:pt x="10166" y="4138"/>
                    </a:cubicBezTo>
                    <a:cubicBezTo>
                      <a:pt x="7221" y="3243"/>
                      <a:pt x="4476" y="1831"/>
                      <a:pt x="201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2717375" y="4860200"/>
                <a:ext cx="612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9044" extrusionOk="0">
                    <a:moveTo>
                      <a:pt x="6068" y="0"/>
                    </a:moveTo>
                    <a:cubicBezTo>
                      <a:pt x="2706" y="0"/>
                      <a:pt x="0" y="2725"/>
                      <a:pt x="0" y="6087"/>
                    </a:cubicBezTo>
                    <a:lnTo>
                      <a:pt x="0" y="6207"/>
                    </a:lnTo>
                    <a:cubicBezTo>
                      <a:pt x="0" y="2884"/>
                      <a:pt x="270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69" y="2884"/>
                      <a:pt x="24269" y="6207"/>
                    </a:cubicBezTo>
                    <a:lnTo>
                      <a:pt x="24269" y="29043"/>
                    </a:lnTo>
                    <a:lnTo>
                      <a:pt x="24488" y="29043"/>
                    </a:lnTo>
                    <a:lnTo>
                      <a:pt x="24488" y="6087"/>
                    </a:lnTo>
                    <a:cubicBezTo>
                      <a:pt x="24468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3479750" y="4827850"/>
                <a:ext cx="650025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30338" extrusionOk="0">
                    <a:moveTo>
                      <a:pt x="644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30337"/>
                    </a:lnTo>
                    <a:lnTo>
                      <a:pt x="26001" y="30337"/>
                    </a:lnTo>
                    <a:lnTo>
                      <a:pt x="26001" y="6466"/>
                    </a:lnTo>
                    <a:cubicBezTo>
                      <a:pt x="26001" y="2885"/>
                      <a:pt x="2309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3479250" y="4860200"/>
                <a:ext cx="613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9044" extrusionOk="0">
                    <a:moveTo>
                      <a:pt x="6108" y="0"/>
                    </a:moveTo>
                    <a:cubicBezTo>
                      <a:pt x="274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29" y="29043"/>
                    </a:lnTo>
                    <a:lnTo>
                      <a:pt x="24529" y="6087"/>
                    </a:lnTo>
                    <a:cubicBezTo>
                      <a:pt x="24529" y="2725"/>
                      <a:pt x="2180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3994975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5372" y="1"/>
                    </a:moveTo>
                    <a:cubicBezTo>
                      <a:pt x="5089" y="1009"/>
                      <a:pt x="4907" y="1390"/>
                      <a:pt x="4548" y="1390"/>
                    </a:cubicBezTo>
                    <a:cubicBezTo>
                      <a:pt x="4376" y="1390"/>
                      <a:pt x="4163" y="1303"/>
                      <a:pt x="3880" y="1154"/>
                    </a:cubicBezTo>
                    <a:lnTo>
                      <a:pt x="1" y="21007"/>
                    </a:lnTo>
                    <a:lnTo>
                      <a:pt x="5372" y="21007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3479250" y="4899475"/>
                <a:ext cx="6127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7493" extrusionOk="0">
                    <a:moveTo>
                      <a:pt x="2030" y="1"/>
                    </a:moveTo>
                    <a:cubicBezTo>
                      <a:pt x="777" y="1115"/>
                      <a:pt x="1" y="2706"/>
                      <a:pt x="1" y="4516"/>
                    </a:cubicBezTo>
                    <a:lnTo>
                      <a:pt x="1" y="27492"/>
                    </a:lnTo>
                    <a:lnTo>
                      <a:pt x="24509" y="27492"/>
                    </a:lnTo>
                    <a:lnTo>
                      <a:pt x="24509" y="7659"/>
                    </a:lnTo>
                    <a:cubicBezTo>
                      <a:pt x="20053" y="5690"/>
                      <a:pt x="14881" y="5571"/>
                      <a:pt x="10186" y="4138"/>
                    </a:cubicBezTo>
                    <a:cubicBezTo>
                      <a:pt x="7242" y="3243"/>
                      <a:pt x="4477" y="1831"/>
                      <a:pt x="203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3479250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6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4"/>
                      <a:pt x="272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70" y="2884"/>
                      <a:pt x="24270" y="6207"/>
                    </a:cubicBezTo>
                    <a:lnTo>
                      <a:pt x="24270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63" y="0"/>
                      <a:pt x="18402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6528800" y="4827850"/>
                <a:ext cx="650025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30338" extrusionOk="0">
                    <a:moveTo>
                      <a:pt x="6466" y="1"/>
                    </a:moveTo>
                    <a:cubicBezTo>
                      <a:pt x="2905" y="1"/>
                      <a:pt x="1" y="2885"/>
                      <a:pt x="1" y="6466"/>
                    </a:cubicBezTo>
                    <a:lnTo>
                      <a:pt x="1" y="30337"/>
                    </a:lnTo>
                    <a:lnTo>
                      <a:pt x="26001" y="30337"/>
                    </a:lnTo>
                    <a:lnTo>
                      <a:pt x="26001" y="6466"/>
                    </a:lnTo>
                    <a:cubicBezTo>
                      <a:pt x="26001" y="2905"/>
                      <a:pt x="23116" y="1"/>
                      <a:pt x="19535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6566100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6528800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1" y="1"/>
                    </a:moveTo>
                    <a:lnTo>
                      <a:pt x="1" y="21007"/>
                    </a:lnTo>
                    <a:lnTo>
                      <a:pt x="5372" y="21007"/>
                    </a:lnTo>
                    <a:lnTo>
                      <a:pt x="1493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6" y="1390"/>
                      <a:pt x="283" y="1009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6566600" y="4899475"/>
                <a:ext cx="6122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7493" extrusionOk="0">
                    <a:moveTo>
                      <a:pt x="22479" y="1"/>
                    </a:moveTo>
                    <a:cubicBezTo>
                      <a:pt x="20013" y="1831"/>
                      <a:pt x="17268" y="3243"/>
                      <a:pt x="14323" y="4138"/>
                    </a:cubicBezTo>
                    <a:cubicBezTo>
                      <a:pt x="9629" y="5571"/>
                      <a:pt x="4457" y="5690"/>
                      <a:pt x="1" y="7659"/>
                    </a:cubicBezTo>
                    <a:lnTo>
                      <a:pt x="1" y="27492"/>
                    </a:lnTo>
                    <a:lnTo>
                      <a:pt x="24489" y="27492"/>
                    </a:lnTo>
                    <a:lnTo>
                      <a:pt x="24489" y="4516"/>
                    </a:lnTo>
                    <a:cubicBezTo>
                      <a:pt x="24489" y="2706"/>
                      <a:pt x="23733" y="1115"/>
                      <a:pt x="22479" y="1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6566600" y="4860200"/>
                <a:ext cx="611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469" h="29044" extrusionOk="0">
                    <a:moveTo>
                      <a:pt x="6068" y="0"/>
                    </a:moveTo>
                    <a:cubicBezTo>
                      <a:pt x="270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00" y="29043"/>
                    </a:lnTo>
                    <a:lnTo>
                      <a:pt x="200" y="6207"/>
                    </a:lnTo>
                    <a:cubicBezTo>
                      <a:pt x="200" y="2884"/>
                      <a:pt x="2885" y="179"/>
                      <a:pt x="6207" y="179"/>
                    </a:cubicBezTo>
                    <a:lnTo>
                      <a:pt x="18461" y="179"/>
                    </a:lnTo>
                    <a:cubicBezTo>
                      <a:pt x="21763" y="179"/>
                      <a:pt x="24469" y="2884"/>
                      <a:pt x="24469" y="6207"/>
                    </a:cubicBezTo>
                    <a:lnTo>
                      <a:pt x="24469" y="6087"/>
                    </a:lnTo>
                    <a:cubicBezTo>
                      <a:pt x="24469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5766425" y="4827850"/>
                <a:ext cx="650500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30338" extrusionOk="0">
                    <a:moveTo>
                      <a:pt x="6465" y="1"/>
                    </a:moveTo>
                    <a:cubicBezTo>
                      <a:pt x="2925" y="1"/>
                      <a:pt x="0" y="2885"/>
                      <a:pt x="0" y="6466"/>
                    </a:cubicBezTo>
                    <a:lnTo>
                      <a:pt x="0" y="30337"/>
                    </a:lnTo>
                    <a:lnTo>
                      <a:pt x="26020" y="30337"/>
                    </a:lnTo>
                    <a:lnTo>
                      <a:pt x="26020" y="6466"/>
                    </a:lnTo>
                    <a:cubicBezTo>
                      <a:pt x="26020" y="2905"/>
                      <a:pt x="2313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5803225" y="4860200"/>
                <a:ext cx="613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9044" extrusionOk="0">
                    <a:moveTo>
                      <a:pt x="6088" y="0"/>
                    </a:moveTo>
                    <a:cubicBezTo>
                      <a:pt x="272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4528" y="29043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5766425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0" y="1"/>
                    </a:moveTo>
                    <a:lnTo>
                      <a:pt x="0" y="21007"/>
                    </a:lnTo>
                    <a:lnTo>
                      <a:pt x="5371" y="21007"/>
                    </a:lnTo>
                    <a:lnTo>
                      <a:pt x="1492" y="1154"/>
                    </a:lnTo>
                    <a:cubicBezTo>
                      <a:pt x="1209" y="1303"/>
                      <a:pt x="998" y="1390"/>
                      <a:pt x="828" y="1390"/>
                    </a:cubicBezTo>
                    <a:cubicBezTo>
                      <a:pt x="474" y="1390"/>
                      <a:pt x="296" y="1009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5803725" y="4899475"/>
                <a:ext cx="6127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7493" extrusionOk="0">
                    <a:moveTo>
                      <a:pt x="22479" y="1"/>
                    </a:moveTo>
                    <a:cubicBezTo>
                      <a:pt x="20032" y="1831"/>
                      <a:pt x="17267" y="3243"/>
                      <a:pt x="14323" y="4138"/>
                    </a:cubicBezTo>
                    <a:cubicBezTo>
                      <a:pt x="9628" y="5571"/>
                      <a:pt x="4456" y="5690"/>
                      <a:pt x="0" y="7659"/>
                    </a:cubicBezTo>
                    <a:lnTo>
                      <a:pt x="0" y="27492"/>
                    </a:lnTo>
                    <a:lnTo>
                      <a:pt x="24508" y="27492"/>
                    </a:lnTo>
                    <a:lnTo>
                      <a:pt x="24508" y="4516"/>
                    </a:lnTo>
                    <a:cubicBezTo>
                      <a:pt x="24508" y="2706"/>
                      <a:pt x="23732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5803725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87" y="0"/>
                    </a:moveTo>
                    <a:cubicBezTo>
                      <a:pt x="2745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19" y="29043"/>
                    </a:lnTo>
                    <a:lnTo>
                      <a:pt x="219" y="6207"/>
                    </a:lnTo>
                    <a:cubicBezTo>
                      <a:pt x="219" y="2884"/>
                      <a:pt x="2905" y="179"/>
                      <a:pt x="6247" y="179"/>
                    </a:cubicBezTo>
                    <a:lnTo>
                      <a:pt x="18481" y="179"/>
                    </a:lnTo>
                    <a:cubicBezTo>
                      <a:pt x="21783" y="179"/>
                      <a:pt x="24508" y="2884"/>
                      <a:pt x="24508" y="6207"/>
                    </a:cubicBezTo>
                    <a:lnTo>
                      <a:pt x="24508" y="6087"/>
                    </a:lnTo>
                    <a:cubicBezTo>
                      <a:pt x="24508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5004025" y="4827850"/>
                <a:ext cx="650025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30338" extrusionOk="0">
                    <a:moveTo>
                      <a:pt x="6466" y="1"/>
                    </a:moveTo>
                    <a:cubicBezTo>
                      <a:pt x="2905" y="1"/>
                      <a:pt x="1" y="2885"/>
                      <a:pt x="1" y="6466"/>
                    </a:cubicBezTo>
                    <a:lnTo>
                      <a:pt x="1" y="30337"/>
                    </a:lnTo>
                    <a:lnTo>
                      <a:pt x="26001" y="30337"/>
                    </a:lnTo>
                    <a:lnTo>
                      <a:pt x="26001" y="6466"/>
                    </a:lnTo>
                    <a:cubicBezTo>
                      <a:pt x="26001" y="2905"/>
                      <a:pt x="2311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5041325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5004025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1" y="1"/>
                    </a:moveTo>
                    <a:lnTo>
                      <a:pt x="1" y="21007"/>
                    </a:lnTo>
                    <a:lnTo>
                      <a:pt x="5372" y="21007"/>
                    </a:lnTo>
                    <a:lnTo>
                      <a:pt x="1493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6" y="1390"/>
                      <a:pt x="283" y="1009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5041825" y="4899475"/>
                <a:ext cx="6122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7493" extrusionOk="0">
                    <a:moveTo>
                      <a:pt x="22479" y="1"/>
                    </a:moveTo>
                    <a:cubicBezTo>
                      <a:pt x="20013" y="1831"/>
                      <a:pt x="17248" y="3243"/>
                      <a:pt x="14323" y="4138"/>
                    </a:cubicBezTo>
                    <a:cubicBezTo>
                      <a:pt x="9629" y="5571"/>
                      <a:pt x="4457" y="5690"/>
                      <a:pt x="1" y="7659"/>
                    </a:cubicBezTo>
                    <a:lnTo>
                      <a:pt x="1" y="27492"/>
                    </a:lnTo>
                    <a:lnTo>
                      <a:pt x="24489" y="27492"/>
                    </a:lnTo>
                    <a:lnTo>
                      <a:pt x="24489" y="4516"/>
                    </a:lnTo>
                    <a:cubicBezTo>
                      <a:pt x="24489" y="2706"/>
                      <a:pt x="23713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5041325" y="4860200"/>
                <a:ext cx="612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9044" extrusionOk="0">
                    <a:moveTo>
                      <a:pt x="6088" y="0"/>
                    </a:moveTo>
                    <a:cubicBezTo>
                      <a:pt x="2726" y="0"/>
                      <a:pt x="21" y="2725"/>
                      <a:pt x="1" y="6087"/>
                    </a:cubicBezTo>
                    <a:lnTo>
                      <a:pt x="1" y="29043"/>
                    </a:lnTo>
                    <a:lnTo>
                      <a:pt x="220" y="29043"/>
                    </a:lnTo>
                    <a:lnTo>
                      <a:pt x="220" y="6207"/>
                    </a:lnTo>
                    <a:cubicBezTo>
                      <a:pt x="220" y="2884"/>
                      <a:pt x="2905" y="179"/>
                      <a:pt x="6227" y="179"/>
                    </a:cubicBezTo>
                    <a:lnTo>
                      <a:pt x="18461" y="179"/>
                    </a:lnTo>
                    <a:cubicBezTo>
                      <a:pt x="21783" y="179"/>
                      <a:pt x="24489" y="2884"/>
                      <a:pt x="24489" y="6207"/>
                    </a:cubicBezTo>
                    <a:lnTo>
                      <a:pt x="24489" y="6087"/>
                    </a:lnTo>
                    <a:cubicBezTo>
                      <a:pt x="24489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4241650" y="4827850"/>
                <a:ext cx="650500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30338" extrusionOk="0">
                    <a:moveTo>
                      <a:pt x="6465" y="1"/>
                    </a:moveTo>
                    <a:cubicBezTo>
                      <a:pt x="2905" y="1"/>
                      <a:pt x="0" y="2885"/>
                      <a:pt x="0" y="6466"/>
                    </a:cubicBezTo>
                    <a:lnTo>
                      <a:pt x="0" y="30337"/>
                    </a:lnTo>
                    <a:lnTo>
                      <a:pt x="26020" y="30337"/>
                    </a:lnTo>
                    <a:lnTo>
                      <a:pt x="26020" y="6466"/>
                    </a:lnTo>
                    <a:cubicBezTo>
                      <a:pt x="26020" y="2905"/>
                      <a:pt x="2313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4278450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88" y="0"/>
                    </a:moveTo>
                    <a:cubicBezTo>
                      <a:pt x="272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4508" y="29043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4241650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0" y="1"/>
                    </a:moveTo>
                    <a:lnTo>
                      <a:pt x="0" y="21007"/>
                    </a:lnTo>
                    <a:lnTo>
                      <a:pt x="5371" y="21007"/>
                    </a:lnTo>
                    <a:lnTo>
                      <a:pt x="1492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5" y="1390"/>
                      <a:pt x="283" y="1009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4278950" y="4899475"/>
                <a:ext cx="6122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7493" extrusionOk="0">
                    <a:moveTo>
                      <a:pt x="22479" y="1"/>
                    </a:moveTo>
                    <a:cubicBezTo>
                      <a:pt x="20012" y="1831"/>
                      <a:pt x="17267" y="3243"/>
                      <a:pt x="14323" y="4138"/>
                    </a:cubicBezTo>
                    <a:cubicBezTo>
                      <a:pt x="9628" y="5571"/>
                      <a:pt x="4456" y="5690"/>
                      <a:pt x="0" y="7659"/>
                    </a:cubicBezTo>
                    <a:lnTo>
                      <a:pt x="0" y="27492"/>
                    </a:lnTo>
                    <a:lnTo>
                      <a:pt x="24488" y="27492"/>
                    </a:lnTo>
                    <a:lnTo>
                      <a:pt x="24488" y="4516"/>
                    </a:lnTo>
                    <a:cubicBezTo>
                      <a:pt x="24488" y="2706"/>
                      <a:pt x="23732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4278950" y="4860200"/>
                <a:ext cx="612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9044" extrusionOk="0">
                    <a:moveTo>
                      <a:pt x="6087" y="0"/>
                    </a:moveTo>
                    <a:cubicBezTo>
                      <a:pt x="274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19" y="29043"/>
                    </a:lnTo>
                    <a:lnTo>
                      <a:pt x="219" y="6207"/>
                    </a:lnTo>
                    <a:cubicBezTo>
                      <a:pt x="219" y="2884"/>
                      <a:pt x="2905" y="179"/>
                      <a:pt x="6247" y="179"/>
                    </a:cubicBezTo>
                    <a:lnTo>
                      <a:pt x="18481" y="179"/>
                    </a:lnTo>
                    <a:cubicBezTo>
                      <a:pt x="21783" y="179"/>
                      <a:pt x="24488" y="2884"/>
                      <a:pt x="24488" y="6207"/>
                    </a:cubicBezTo>
                    <a:lnTo>
                      <a:pt x="24488" y="6087"/>
                    </a:lnTo>
                    <a:cubicBezTo>
                      <a:pt x="2448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810650" y="5031275"/>
                <a:ext cx="650525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22121" extrusionOk="0">
                    <a:moveTo>
                      <a:pt x="6466" y="0"/>
                    </a:moveTo>
                    <a:cubicBezTo>
                      <a:pt x="2885" y="0"/>
                      <a:pt x="1" y="2904"/>
                      <a:pt x="1" y="6465"/>
                    </a:cubicBezTo>
                    <a:lnTo>
                      <a:pt x="1" y="22121"/>
                    </a:lnTo>
                    <a:lnTo>
                      <a:pt x="26020" y="22121"/>
                    </a:lnTo>
                    <a:lnTo>
                      <a:pt x="26020" y="6465"/>
                    </a:lnTo>
                    <a:cubicBezTo>
                      <a:pt x="26020" y="2885"/>
                      <a:pt x="23116" y="0"/>
                      <a:pt x="19555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810650" y="5063600"/>
                <a:ext cx="6132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0828" extrusionOk="0">
                    <a:moveTo>
                      <a:pt x="6088" y="0"/>
                    </a:moveTo>
                    <a:cubicBezTo>
                      <a:pt x="274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1325875" y="5265000"/>
                <a:ext cx="135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12772" extrusionOk="0">
                    <a:moveTo>
                      <a:pt x="5411" y="1"/>
                    </a:moveTo>
                    <a:cubicBezTo>
                      <a:pt x="5116" y="1009"/>
                      <a:pt x="4929" y="1390"/>
                      <a:pt x="4575" y="1390"/>
                    </a:cubicBezTo>
                    <a:cubicBezTo>
                      <a:pt x="4405" y="1390"/>
                      <a:pt x="4197" y="1303"/>
                      <a:pt x="3919" y="1154"/>
                    </a:cubicBezTo>
                    <a:lnTo>
                      <a:pt x="1" y="12772"/>
                    </a:lnTo>
                    <a:lnTo>
                      <a:pt x="5411" y="12772"/>
                    </a:lnTo>
                    <a:lnTo>
                      <a:pt x="541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810650" y="5138200"/>
                <a:ext cx="612225" cy="4814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57" extrusionOk="0">
                    <a:moveTo>
                      <a:pt x="2010" y="0"/>
                    </a:moveTo>
                    <a:cubicBezTo>
                      <a:pt x="777" y="1114"/>
                      <a:pt x="1" y="2705"/>
                      <a:pt x="1" y="4516"/>
                    </a:cubicBezTo>
                    <a:lnTo>
                      <a:pt x="1" y="19256"/>
                    </a:lnTo>
                    <a:lnTo>
                      <a:pt x="24489" y="19256"/>
                    </a:lnTo>
                    <a:lnTo>
                      <a:pt x="24489" y="7659"/>
                    </a:lnTo>
                    <a:cubicBezTo>
                      <a:pt x="20053" y="5689"/>
                      <a:pt x="14880" y="5570"/>
                      <a:pt x="10166" y="4138"/>
                    </a:cubicBezTo>
                    <a:cubicBezTo>
                      <a:pt x="7242" y="3243"/>
                      <a:pt x="4477" y="1830"/>
                      <a:pt x="201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811150" y="5063600"/>
                <a:ext cx="6127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8" extrusionOk="0">
                    <a:moveTo>
                      <a:pt x="606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5"/>
                      <a:pt x="2726" y="159"/>
                      <a:pt x="6028" y="159"/>
                    </a:cubicBezTo>
                    <a:lnTo>
                      <a:pt x="18262" y="159"/>
                    </a:lnTo>
                    <a:cubicBezTo>
                      <a:pt x="21584" y="159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508" y="20828"/>
                    </a:lnTo>
                    <a:lnTo>
                      <a:pt x="24508" y="6087"/>
                    </a:lnTo>
                    <a:cubicBezTo>
                      <a:pt x="24469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1573050" y="5031275"/>
                <a:ext cx="650000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00" h="22121" extrusionOk="0">
                    <a:moveTo>
                      <a:pt x="6465" y="0"/>
                    </a:moveTo>
                    <a:cubicBezTo>
                      <a:pt x="2885" y="0"/>
                      <a:pt x="0" y="2904"/>
                      <a:pt x="0" y="6465"/>
                    </a:cubicBezTo>
                    <a:lnTo>
                      <a:pt x="0" y="22121"/>
                    </a:lnTo>
                    <a:lnTo>
                      <a:pt x="26000" y="22121"/>
                    </a:lnTo>
                    <a:lnTo>
                      <a:pt x="26000" y="6465"/>
                    </a:lnTo>
                    <a:cubicBezTo>
                      <a:pt x="26000" y="2885"/>
                      <a:pt x="2309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1573550" y="5063600"/>
                <a:ext cx="6132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28" extrusionOk="0">
                    <a:moveTo>
                      <a:pt x="6087" y="0"/>
                    </a:moveTo>
                    <a:cubicBezTo>
                      <a:pt x="2725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2088750" y="5265000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5372" y="1"/>
                    </a:moveTo>
                    <a:cubicBezTo>
                      <a:pt x="5090" y="1009"/>
                      <a:pt x="4907" y="1390"/>
                      <a:pt x="4548" y="1390"/>
                    </a:cubicBezTo>
                    <a:cubicBezTo>
                      <a:pt x="4376" y="1390"/>
                      <a:pt x="4164" y="1303"/>
                      <a:pt x="3880" y="1154"/>
                    </a:cubicBezTo>
                    <a:lnTo>
                      <a:pt x="1" y="12772"/>
                    </a:lnTo>
                    <a:lnTo>
                      <a:pt x="5372" y="12772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1573550" y="5102375"/>
                <a:ext cx="612200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19277" extrusionOk="0">
                    <a:moveTo>
                      <a:pt x="2009" y="1"/>
                    </a:moveTo>
                    <a:cubicBezTo>
                      <a:pt x="776" y="1115"/>
                      <a:pt x="0" y="2706"/>
                      <a:pt x="0" y="4536"/>
                    </a:cubicBezTo>
                    <a:lnTo>
                      <a:pt x="0" y="19277"/>
                    </a:lnTo>
                    <a:lnTo>
                      <a:pt x="24488" y="19277"/>
                    </a:lnTo>
                    <a:lnTo>
                      <a:pt x="24488" y="7659"/>
                    </a:lnTo>
                    <a:cubicBezTo>
                      <a:pt x="20032" y="5710"/>
                      <a:pt x="14860" y="5571"/>
                      <a:pt x="10165" y="4158"/>
                    </a:cubicBezTo>
                    <a:cubicBezTo>
                      <a:pt x="7241" y="3263"/>
                      <a:pt x="4476" y="1851"/>
                      <a:pt x="200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1573550" y="5063600"/>
                <a:ext cx="6122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20828" extrusionOk="0">
                    <a:moveTo>
                      <a:pt x="6067" y="0"/>
                    </a:moveTo>
                    <a:cubicBezTo>
                      <a:pt x="2706" y="0"/>
                      <a:pt x="0" y="2725"/>
                      <a:pt x="0" y="6087"/>
                    </a:cubicBezTo>
                    <a:lnTo>
                      <a:pt x="0" y="6207"/>
                    </a:lnTo>
                    <a:cubicBezTo>
                      <a:pt x="0" y="2885"/>
                      <a:pt x="2706" y="159"/>
                      <a:pt x="6008" y="159"/>
                    </a:cubicBezTo>
                    <a:lnTo>
                      <a:pt x="18262" y="159"/>
                    </a:lnTo>
                    <a:cubicBezTo>
                      <a:pt x="21584" y="159"/>
                      <a:pt x="24269" y="2885"/>
                      <a:pt x="24269" y="6207"/>
                    </a:cubicBezTo>
                    <a:lnTo>
                      <a:pt x="24269" y="20828"/>
                    </a:lnTo>
                    <a:lnTo>
                      <a:pt x="24488" y="20828"/>
                    </a:lnTo>
                    <a:lnTo>
                      <a:pt x="24488" y="6087"/>
                    </a:lnTo>
                    <a:cubicBezTo>
                      <a:pt x="24488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2335925" y="5031275"/>
                <a:ext cx="650025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21" extrusionOk="0">
                    <a:moveTo>
                      <a:pt x="6466" y="0"/>
                    </a:moveTo>
                    <a:cubicBezTo>
                      <a:pt x="2885" y="0"/>
                      <a:pt x="1" y="2904"/>
                      <a:pt x="1" y="6465"/>
                    </a:cubicBezTo>
                    <a:lnTo>
                      <a:pt x="1" y="22121"/>
                    </a:lnTo>
                    <a:lnTo>
                      <a:pt x="26000" y="22121"/>
                    </a:lnTo>
                    <a:lnTo>
                      <a:pt x="26000" y="6465"/>
                    </a:lnTo>
                    <a:cubicBezTo>
                      <a:pt x="26000" y="2885"/>
                      <a:pt x="2309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2335925" y="5063600"/>
                <a:ext cx="6127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8" extrusionOk="0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4508" y="20828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2851150" y="5265000"/>
                <a:ext cx="1348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12772" extrusionOk="0">
                    <a:moveTo>
                      <a:pt x="5391" y="1"/>
                    </a:moveTo>
                    <a:cubicBezTo>
                      <a:pt x="5109" y="1009"/>
                      <a:pt x="4927" y="1390"/>
                      <a:pt x="4568" y="1390"/>
                    </a:cubicBezTo>
                    <a:cubicBezTo>
                      <a:pt x="4396" y="1390"/>
                      <a:pt x="4183" y="1303"/>
                      <a:pt x="3899" y="1154"/>
                    </a:cubicBezTo>
                    <a:lnTo>
                      <a:pt x="0" y="12772"/>
                    </a:lnTo>
                    <a:lnTo>
                      <a:pt x="5391" y="12772"/>
                    </a:lnTo>
                    <a:lnTo>
                      <a:pt x="539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2335925" y="51023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010" y="1"/>
                    </a:moveTo>
                    <a:cubicBezTo>
                      <a:pt x="757" y="1115"/>
                      <a:pt x="1" y="2706"/>
                      <a:pt x="1" y="4536"/>
                    </a:cubicBezTo>
                    <a:lnTo>
                      <a:pt x="1" y="19277"/>
                    </a:lnTo>
                    <a:lnTo>
                      <a:pt x="24488" y="19277"/>
                    </a:lnTo>
                    <a:lnTo>
                      <a:pt x="24488" y="7659"/>
                    </a:lnTo>
                    <a:cubicBezTo>
                      <a:pt x="20033" y="5710"/>
                      <a:pt x="14860" y="5571"/>
                      <a:pt x="10166" y="4158"/>
                    </a:cubicBezTo>
                    <a:cubicBezTo>
                      <a:pt x="7222" y="3263"/>
                      <a:pt x="4476" y="1851"/>
                      <a:pt x="201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2335925" y="5063600"/>
                <a:ext cx="6122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28" extrusionOk="0">
                    <a:moveTo>
                      <a:pt x="6068" y="0"/>
                    </a:moveTo>
                    <a:cubicBezTo>
                      <a:pt x="270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5"/>
                      <a:pt x="2706" y="159"/>
                      <a:pt x="6008" y="159"/>
                    </a:cubicBezTo>
                    <a:lnTo>
                      <a:pt x="18242" y="159"/>
                    </a:lnTo>
                    <a:cubicBezTo>
                      <a:pt x="21584" y="159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488" y="20828"/>
                    </a:lnTo>
                    <a:lnTo>
                      <a:pt x="24488" y="6087"/>
                    </a:lnTo>
                    <a:cubicBezTo>
                      <a:pt x="2448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3097825" y="5031275"/>
                <a:ext cx="650500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22121" extrusionOk="0">
                    <a:moveTo>
                      <a:pt x="6465" y="0"/>
                    </a:moveTo>
                    <a:cubicBezTo>
                      <a:pt x="2885" y="0"/>
                      <a:pt x="0" y="2904"/>
                      <a:pt x="0" y="6465"/>
                    </a:cubicBezTo>
                    <a:lnTo>
                      <a:pt x="0" y="22121"/>
                    </a:lnTo>
                    <a:lnTo>
                      <a:pt x="26020" y="22121"/>
                    </a:lnTo>
                    <a:lnTo>
                      <a:pt x="26020" y="6465"/>
                    </a:lnTo>
                    <a:cubicBezTo>
                      <a:pt x="26020" y="2885"/>
                      <a:pt x="23096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3097825" y="5063600"/>
                <a:ext cx="6132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28" extrusionOk="0">
                    <a:moveTo>
                      <a:pt x="6087" y="0"/>
                    </a:moveTo>
                    <a:cubicBezTo>
                      <a:pt x="2745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3614025" y="5265000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5372" y="1"/>
                    </a:moveTo>
                    <a:cubicBezTo>
                      <a:pt x="5076" y="1009"/>
                      <a:pt x="4889" y="1390"/>
                      <a:pt x="4535" y="1390"/>
                    </a:cubicBezTo>
                    <a:cubicBezTo>
                      <a:pt x="4365" y="1390"/>
                      <a:pt x="4157" y="1303"/>
                      <a:pt x="3880" y="1154"/>
                    </a:cubicBezTo>
                    <a:lnTo>
                      <a:pt x="1" y="12772"/>
                    </a:lnTo>
                    <a:lnTo>
                      <a:pt x="5372" y="12772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3098325" y="5102375"/>
                <a:ext cx="612700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19277" extrusionOk="0">
                    <a:moveTo>
                      <a:pt x="2029" y="1"/>
                    </a:moveTo>
                    <a:cubicBezTo>
                      <a:pt x="776" y="1115"/>
                      <a:pt x="0" y="2706"/>
                      <a:pt x="0" y="4536"/>
                    </a:cubicBezTo>
                    <a:lnTo>
                      <a:pt x="0" y="19277"/>
                    </a:lnTo>
                    <a:lnTo>
                      <a:pt x="24508" y="19277"/>
                    </a:lnTo>
                    <a:lnTo>
                      <a:pt x="24508" y="7659"/>
                    </a:lnTo>
                    <a:cubicBezTo>
                      <a:pt x="20052" y="5710"/>
                      <a:pt x="14880" y="5571"/>
                      <a:pt x="10185" y="4158"/>
                    </a:cubicBezTo>
                    <a:cubicBezTo>
                      <a:pt x="7241" y="3263"/>
                      <a:pt x="4476" y="1851"/>
                      <a:pt x="202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3098325" y="5063600"/>
                <a:ext cx="6127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20828" extrusionOk="0">
                    <a:moveTo>
                      <a:pt x="6067" y="0"/>
                    </a:moveTo>
                    <a:cubicBezTo>
                      <a:pt x="2725" y="0"/>
                      <a:pt x="0" y="2725"/>
                      <a:pt x="0" y="6087"/>
                    </a:cubicBezTo>
                    <a:lnTo>
                      <a:pt x="0" y="6207"/>
                    </a:lnTo>
                    <a:cubicBezTo>
                      <a:pt x="0" y="2885"/>
                      <a:pt x="2725" y="159"/>
                      <a:pt x="6028" y="159"/>
                    </a:cubicBezTo>
                    <a:lnTo>
                      <a:pt x="18262" y="159"/>
                    </a:lnTo>
                    <a:cubicBezTo>
                      <a:pt x="21584" y="159"/>
                      <a:pt x="24269" y="2885"/>
                      <a:pt x="24269" y="6207"/>
                    </a:cubicBezTo>
                    <a:lnTo>
                      <a:pt x="24269" y="20828"/>
                    </a:lnTo>
                    <a:lnTo>
                      <a:pt x="24488" y="20828"/>
                    </a:lnTo>
                    <a:lnTo>
                      <a:pt x="24488" y="6087"/>
                    </a:lnTo>
                    <a:cubicBezTo>
                      <a:pt x="24508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6147875" y="5031275"/>
                <a:ext cx="650000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00" h="22121" extrusionOk="0">
                    <a:moveTo>
                      <a:pt x="6465" y="0"/>
                    </a:moveTo>
                    <a:cubicBezTo>
                      <a:pt x="2904" y="0"/>
                      <a:pt x="0" y="2885"/>
                      <a:pt x="0" y="6465"/>
                    </a:cubicBezTo>
                    <a:lnTo>
                      <a:pt x="0" y="22121"/>
                    </a:lnTo>
                    <a:lnTo>
                      <a:pt x="26000" y="22121"/>
                    </a:lnTo>
                    <a:lnTo>
                      <a:pt x="26000" y="6465"/>
                    </a:lnTo>
                    <a:cubicBezTo>
                      <a:pt x="26000" y="2904"/>
                      <a:pt x="23115" y="0"/>
                      <a:pt x="19535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6184175" y="5063600"/>
                <a:ext cx="6132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28" extrusionOk="0">
                    <a:moveTo>
                      <a:pt x="6107" y="0"/>
                    </a:moveTo>
                    <a:cubicBezTo>
                      <a:pt x="2745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6147875" y="5265000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0" y="1"/>
                    </a:moveTo>
                    <a:lnTo>
                      <a:pt x="0" y="12772"/>
                    </a:lnTo>
                    <a:lnTo>
                      <a:pt x="5371" y="12772"/>
                    </a:lnTo>
                    <a:lnTo>
                      <a:pt x="1492" y="1154"/>
                    </a:lnTo>
                    <a:cubicBezTo>
                      <a:pt x="1208" y="1303"/>
                      <a:pt x="996" y="1390"/>
                      <a:pt x="824" y="1390"/>
                    </a:cubicBezTo>
                    <a:cubicBezTo>
                      <a:pt x="465" y="1390"/>
                      <a:pt x="282" y="1009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6185150" y="5138200"/>
                <a:ext cx="612225" cy="4814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57" extrusionOk="0">
                    <a:moveTo>
                      <a:pt x="22480" y="0"/>
                    </a:moveTo>
                    <a:cubicBezTo>
                      <a:pt x="20013" y="1830"/>
                      <a:pt x="17248" y="3243"/>
                      <a:pt x="14324" y="4138"/>
                    </a:cubicBezTo>
                    <a:cubicBezTo>
                      <a:pt x="9609" y="5570"/>
                      <a:pt x="4437" y="5689"/>
                      <a:pt x="1" y="7659"/>
                    </a:cubicBezTo>
                    <a:lnTo>
                      <a:pt x="1" y="19256"/>
                    </a:lnTo>
                    <a:lnTo>
                      <a:pt x="24489" y="19256"/>
                    </a:lnTo>
                    <a:lnTo>
                      <a:pt x="24489" y="4516"/>
                    </a:lnTo>
                    <a:cubicBezTo>
                      <a:pt x="24489" y="2705"/>
                      <a:pt x="23713" y="1114"/>
                      <a:pt x="2248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6184675" y="5063600"/>
                <a:ext cx="6127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20828" extrusionOk="0">
                    <a:moveTo>
                      <a:pt x="6107" y="0"/>
                    </a:moveTo>
                    <a:cubicBezTo>
                      <a:pt x="2745" y="0"/>
                      <a:pt x="20" y="2725"/>
                      <a:pt x="0" y="6087"/>
                    </a:cubicBezTo>
                    <a:lnTo>
                      <a:pt x="0" y="20828"/>
                    </a:lnTo>
                    <a:lnTo>
                      <a:pt x="239" y="20828"/>
                    </a:lnTo>
                    <a:lnTo>
                      <a:pt x="239" y="6207"/>
                    </a:lnTo>
                    <a:cubicBezTo>
                      <a:pt x="239" y="2885"/>
                      <a:pt x="2924" y="159"/>
                      <a:pt x="6246" y="159"/>
                    </a:cubicBezTo>
                    <a:lnTo>
                      <a:pt x="18480" y="159"/>
                    </a:lnTo>
                    <a:cubicBezTo>
                      <a:pt x="21802" y="159"/>
                      <a:pt x="24508" y="2885"/>
                      <a:pt x="24508" y="6207"/>
                    </a:cubicBezTo>
                    <a:lnTo>
                      <a:pt x="24508" y="6087"/>
                    </a:lnTo>
                    <a:cubicBezTo>
                      <a:pt x="24508" y="2725"/>
                      <a:pt x="21802" y="0"/>
                      <a:pt x="1844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5385475" y="5031275"/>
                <a:ext cx="650525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22121" extrusionOk="0">
                    <a:moveTo>
                      <a:pt x="6466" y="0"/>
                    </a:moveTo>
                    <a:cubicBezTo>
                      <a:pt x="2905" y="0"/>
                      <a:pt x="1" y="2885"/>
                      <a:pt x="1" y="6465"/>
                    </a:cubicBezTo>
                    <a:lnTo>
                      <a:pt x="1" y="22121"/>
                    </a:lnTo>
                    <a:lnTo>
                      <a:pt x="26020" y="22121"/>
                    </a:lnTo>
                    <a:lnTo>
                      <a:pt x="26020" y="6465"/>
                    </a:lnTo>
                    <a:cubicBezTo>
                      <a:pt x="26020" y="2904"/>
                      <a:pt x="23136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5422275" y="5063600"/>
                <a:ext cx="6127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8" extrusionOk="0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4508" y="20828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5385475" y="5265000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1" y="1"/>
                    </a:moveTo>
                    <a:lnTo>
                      <a:pt x="1" y="12772"/>
                    </a:lnTo>
                    <a:lnTo>
                      <a:pt x="5372" y="12772"/>
                    </a:lnTo>
                    <a:lnTo>
                      <a:pt x="1492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5" y="1390"/>
                      <a:pt x="283" y="1009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5422775" y="51023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79" y="1"/>
                    </a:moveTo>
                    <a:cubicBezTo>
                      <a:pt x="20013" y="1851"/>
                      <a:pt x="17267" y="3263"/>
                      <a:pt x="14323" y="4158"/>
                    </a:cubicBezTo>
                    <a:cubicBezTo>
                      <a:pt x="9629" y="5571"/>
                      <a:pt x="4456" y="5710"/>
                      <a:pt x="0" y="7659"/>
                    </a:cubicBezTo>
                    <a:lnTo>
                      <a:pt x="0" y="19277"/>
                    </a:lnTo>
                    <a:lnTo>
                      <a:pt x="24488" y="19277"/>
                    </a:lnTo>
                    <a:lnTo>
                      <a:pt x="24488" y="4536"/>
                    </a:lnTo>
                    <a:cubicBezTo>
                      <a:pt x="24488" y="2706"/>
                      <a:pt x="23732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5422775" y="5063600"/>
                <a:ext cx="6117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469" h="20828" extrusionOk="0">
                    <a:moveTo>
                      <a:pt x="6068" y="0"/>
                    </a:moveTo>
                    <a:cubicBezTo>
                      <a:pt x="2706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199" y="20828"/>
                    </a:lnTo>
                    <a:lnTo>
                      <a:pt x="199" y="6207"/>
                    </a:lnTo>
                    <a:cubicBezTo>
                      <a:pt x="199" y="2885"/>
                      <a:pt x="2885" y="159"/>
                      <a:pt x="6207" y="159"/>
                    </a:cubicBezTo>
                    <a:lnTo>
                      <a:pt x="18441" y="159"/>
                    </a:lnTo>
                    <a:cubicBezTo>
                      <a:pt x="21763" y="159"/>
                      <a:pt x="24468" y="2885"/>
                      <a:pt x="24468" y="6207"/>
                    </a:cubicBezTo>
                    <a:lnTo>
                      <a:pt x="24468" y="6087"/>
                    </a:lnTo>
                    <a:cubicBezTo>
                      <a:pt x="24468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4622600" y="5031275"/>
                <a:ext cx="650500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22121" extrusionOk="0">
                    <a:moveTo>
                      <a:pt x="6465" y="0"/>
                    </a:moveTo>
                    <a:cubicBezTo>
                      <a:pt x="2904" y="0"/>
                      <a:pt x="0" y="2885"/>
                      <a:pt x="0" y="6465"/>
                    </a:cubicBezTo>
                    <a:lnTo>
                      <a:pt x="0" y="22121"/>
                    </a:lnTo>
                    <a:lnTo>
                      <a:pt x="26020" y="22121"/>
                    </a:lnTo>
                    <a:lnTo>
                      <a:pt x="26020" y="6465"/>
                    </a:lnTo>
                    <a:cubicBezTo>
                      <a:pt x="26020" y="2904"/>
                      <a:pt x="23135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4659900" y="5063600"/>
                <a:ext cx="6132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28" extrusionOk="0">
                    <a:moveTo>
                      <a:pt x="6087" y="0"/>
                    </a:moveTo>
                    <a:cubicBezTo>
                      <a:pt x="2745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4622600" y="5265000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0" y="1"/>
                    </a:moveTo>
                    <a:lnTo>
                      <a:pt x="0" y="12772"/>
                    </a:lnTo>
                    <a:lnTo>
                      <a:pt x="5371" y="12772"/>
                    </a:lnTo>
                    <a:lnTo>
                      <a:pt x="1492" y="1154"/>
                    </a:lnTo>
                    <a:cubicBezTo>
                      <a:pt x="1215" y="1303"/>
                      <a:pt x="1007" y="1390"/>
                      <a:pt x="837" y="1390"/>
                    </a:cubicBezTo>
                    <a:cubicBezTo>
                      <a:pt x="483" y="1390"/>
                      <a:pt x="296" y="1009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4660875" y="51023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60" y="1"/>
                    </a:moveTo>
                    <a:cubicBezTo>
                      <a:pt x="20013" y="1851"/>
                      <a:pt x="17248" y="3263"/>
                      <a:pt x="14324" y="4158"/>
                    </a:cubicBezTo>
                    <a:cubicBezTo>
                      <a:pt x="9609" y="5571"/>
                      <a:pt x="4437" y="5710"/>
                      <a:pt x="1" y="7659"/>
                    </a:cubicBezTo>
                    <a:lnTo>
                      <a:pt x="1" y="19277"/>
                    </a:lnTo>
                    <a:lnTo>
                      <a:pt x="24489" y="19277"/>
                    </a:lnTo>
                    <a:lnTo>
                      <a:pt x="24489" y="4536"/>
                    </a:lnTo>
                    <a:cubicBezTo>
                      <a:pt x="24489" y="2706"/>
                      <a:pt x="23713" y="1115"/>
                      <a:pt x="2246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4659900" y="5063600"/>
                <a:ext cx="6127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20828" extrusionOk="0">
                    <a:moveTo>
                      <a:pt x="6107" y="0"/>
                    </a:moveTo>
                    <a:cubicBezTo>
                      <a:pt x="2745" y="0"/>
                      <a:pt x="40" y="2725"/>
                      <a:pt x="0" y="6087"/>
                    </a:cubicBezTo>
                    <a:lnTo>
                      <a:pt x="0" y="20828"/>
                    </a:lnTo>
                    <a:lnTo>
                      <a:pt x="239" y="20828"/>
                    </a:lnTo>
                    <a:lnTo>
                      <a:pt x="239" y="6207"/>
                    </a:lnTo>
                    <a:cubicBezTo>
                      <a:pt x="239" y="2885"/>
                      <a:pt x="2924" y="159"/>
                      <a:pt x="6246" y="159"/>
                    </a:cubicBezTo>
                    <a:lnTo>
                      <a:pt x="18480" y="159"/>
                    </a:lnTo>
                    <a:cubicBezTo>
                      <a:pt x="21783" y="159"/>
                      <a:pt x="24508" y="2885"/>
                      <a:pt x="24508" y="6207"/>
                    </a:cubicBezTo>
                    <a:lnTo>
                      <a:pt x="24508" y="6087"/>
                    </a:lnTo>
                    <a:cubicBezTo>
                      <a:pt x="24508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3860700" y="5031275"/>
                <a:ext cx="650025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21" extrusionOk="0">
                    <a:moveTo>
                      <a:pt x="6466" y="0"/>
                    </a:moveTo>
                    <a:cubicBezTo>
                      <a:pt x="2905" y="0"/>
                      <a:pt x="1" y="2885"/>
                      <a:pt x="1" y="6465"/>
                    </a:cubicBezTo>
                    <a:lnTo>
                      <a:pt x="1" y="22121"/>
                    </a:lnTo>
                    <a:lnTo>
                      <a:pt x="26000" y="22121"/>
                    </a:lnTo>
                    <a:lnTo>
                      <a:pt x="26000" y="6465"/>
                    </a:lnTo>
                    <a:cubicBezTo>
                      <a:pt x="26000" y="2904"/>
                      <a:pt x="2311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3897000" y="5063600"/>
                <a:ext cx="6132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0828" extrusionOk="0">
                    <a:moveTo>
                      <a:pt x="6108" y="0"/>
                    </a:moveTo>
                    <a:cubicBezTo>
                      <a:pt x="274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80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3860700" y="5265000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1" y="1"/>
                    </a:moveTo>
                    <a:lnTo>
                      <a:pt x="1" y="12772"/>
                    </a:lnTo>
                    <a:lnTo>
                      <a:pt x="5372" y="12772"/>
                    </a:lnTo>
                    <a:lnTo>
                      <a:pt x="1493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5" y="1390"/>
                      <a:pt x="283" y="1009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3898000" y="51023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79" y="1"/>
                    </a:moveTo>
                    <a:cubicBezTo>
                      <a:pt x="20013" y="1851"/>
                      <a:pt x="17247" y="3263"/>
                      <a:pt x="14323" y="4158"/>
                    </a:cubicBezTo>
                    <a:cubicBezTo>
                      <a:pt x="9629" y="5571"/>
                      <a:pt x="4456" y="5710"/>
                      <a:pt x="1" y="7659"/>
                    </a:cubicBezTo>
                    <a:lnTo>
                      <a:pt x="1" y="19277"/>
                    </a:lnTo>
                    <a:lnTo>
                      <a:pt x="24488" y="19277"/>
                    </a:lnTo>
                    <a:lnTo>
                      <a:pt x="24488" y="4536"/>
                    </a:lnTo>
                    <a:cubicBezTo>
                      <a:pt x="24488" y="2706"/>
                      <a:pt x="23713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3898000" y="5063600"/>
                <a:ext cx="6122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28" extrusionOk="0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19" y="20828"/>
                    </a:lnTo>
                    <a:lnTo>
                      <a:pt x="219" y="6207"/>
                    </a:lnTo>
                    <a:cubicBezTo>
                      <a:pt x="219" y="2885"/>
                      <a:pt x="2905" y="159"/>
                      <a:pt x="6247" y="159"/>
                    </a:cubicBezTo>
                    <a:lnTo>
                      <a:pt x="18481" y="159"/>
                    </a:lnTo>
                    <a:cubicBezTo>
                      <a:pt x="21783" y="159"/>
                      <a:pt x="24488" y="2885"/>
                      <a:pt x="24488" y="6207"/>
                    </a:cubicBezTo>
                    <a:lnTo>
                      <a:pt x="24488" y="6087"/>
                    </a:lnTo>
                    <a:cubicBezTo>
                      <a:pt x="2448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" name="Google Shape;221;p2"/>
            <p:cNvGrpSpPr/>
            <p:nvPr/>
          </p:nvGrpSpPr>
          <p:grpSpPr>
            <a:xfrm>
              <a:off x="-417858" y="-823150"/>
              <a:ext cx="9978772" cy="1382075"/>
              <a:chOff x="193475" y="-693375"/>
              <a:chExt cx="7221575" cy="1382075"/>
            </a:xfrm>
          </p:grpSpPr>
          <p:sp>
            <p:nvSpPr>
              <p:cNvPr id="222" name="Google Shape;222;p2"/>
              <p:cNvSpPr/>
              <p:nvPr/>
            </p:nvSpPr>
            <p:spPr>
              <a:xfrm>
                <a:off x="363575" y="384325"/>
                <a:ext cx="6883875" cy="304375"/>
              </a:xfrm>
              <a:custGeom>
                <a:avLst/>
                <a:gdLst/>
                <a:ahLst/>
                <a:cxnLst/>
                <a:rect l="l" t="t" r="r" b="b"/>
                <a:pathLst>
                  <a:path w="275355" h="12175" extrusionOk="0">
                    <a:moveTo>
                      <a:pt x="0" y="0"/>
                    </a:moveTo>
                    <a:lnTo>
                      <a:pt x="0" y="9390"/>
                    </a:lnTo>
                    <a:lnTo>
                      <a:pt x="0" y="10782"/>
                    </a:lnTo>
                    <a:lnTo>
                      <a:pt x="14522" y="10782"/>
                    </a:lnTo>
                    <a:lnTo>
                      <a:pt x="14522" y="9370"/>
                    </a:lnTo>
                    <a:lnTo>
                      <a:pt x="16869" y="9370"/>
                    </a:lnTo>
                    <a:lnTo>
                      <a:pt x="16869" y="12175"/>
                    </a:lnTo>
                    <a:lnTo>
                      <a:pt x="30913" y="12175"/>
                    </a:lnTo>
                    <a:lnTo>
                      <a:pt x="30913" y="9370"/>
                    </a:lnTo>
                    <a:lnTo>
                      <a:pt x="33261" y="9370"/>
                    </a:lnTo>
                    <a:lnTo>
                      <a:pt x="33261" y="10782"/>
                    </a:lnTo>
                    <a:lnTo>
                      <a:pt x="47782" y="10782"/>
                    </a:lnTo>
                    <a:lnTo>
                      <a:pt x="47782" y="9370"/>
                    </a:lnTo>
                    <a:lnTo>
                      <a:pt x="50110" y="9370"/>
                    </a:lnTo>
                    <a:lnTo>
                      <a:pt x="50110" y="12175"/>
                    </a:lnTo>
                    <a:lnTo>
                      <a:pt x="64632" y="12175"/>
                    </a:lnTo>
                    <a:lnTo>
                      <a:pt x="64632" y="9370"/>
                    </a:lnTo>
                    <a:lnTo>
                      <a:pt x="66979" y="9370"/>
                    </a:lnTo>
                    <a:lnTo>
                      <a:pt x="66979" y="10782"/>
                    </a:lnTo>
                    <a:lnTo>
                      <a:pt x="81023" y="10782"/>
                    </a:lnTo>
                    <a:lnTo>
                      <a:pt x="81023" y="9370"/>
                    </a:lnTo>
                    <a:lnTo>
                      <a:pt x="83370" y="9370"/>
                    </a:lnTo>
                    <a:lnTo>
                      <a:pt x="83370" y="12175"/>
                    </a:lnTo>
                    <a:lnTo>
                      <a:pt x="97892" y="12175"/>
                    </a:lnTo>
                    <a:lnTo>
                      <a:pt x="97892" y="9370"/>
                    </a:lnTo>
                    <a:lnTo>
                      <a:pt x="101174" y="9370"/>
                    </a:lnTo>
                    <a:lnTo>
                      <a:pt x="101174" y="10782"/>
                    </a:lnTo>
                    <a:lnTo>
                      <a:pt x="115656" y="10782"/>
                    </a:lnTo>
                    <a:lnTo>
                      <a:pt x="115656" y="9370"/>
                    </a:lnTo>
                    <a:lnTo>
                      <a:pt x="118481" y="9370"/>
                    </a:lnTo>
                    <a:lnTo>
                      <a:pt x="118481" y="12175"/>
                    </a:lnTo>
                    <a:lnTo>
                      <a:pt x="133460" y="12175"/>
                    </a:lnTo>
                    <a:lnTo>
                      <a:pt x="133460" y="9370"/>
                    </a:lnTo>
                    <a:lnTo>
                      <a:pt x="136285" y="9370"/>
                    </a:lnTo>
                    <a:lnTo>
                      <a:pt x="136285" y="10782"/>
                    </a:lnTo>
                    <a:lnTo>
                      <a:pt x="151722" y="10782"/>
                    </a:lnTo>
                    <a:lnTo>
                      <a:pt x="151722" y="9370"/>
                    </a:lnTo>
                    <a:lnTo>
                      <a:pt x="154527" y="9370"/>
                    </a:lnTo>
                    <a:lnTo>
                      <a:pt x="154527" y="12175"/>
                    </a:lnTo>
                    <a:lnTo>
                      <a:pt x="169048" y="12175"/>
                    </a:lnTo>
                    <a:lnTo>
                      <a:pt x="169048" y="9370"/>
                    </a:lnTo>
                    <a:lnTo>
                      <a:pt x="172331" y="9370"/>
                    </a:lnTo>
                    <a:lnTo>
                      <a:pt x="172331" y="10782"/>
                    </a:lnTo>
                    <a:lnTo>
                      <a:pt x="186852" y="10782"/>
                    </a:lnTo>
                    <a:lnTo>
                      <a:pt x="186852" y="9370"/>
                    </a:lnTo>
                    <a:lnTo>
                      <a:pt x="190115" y="9370"/>
                    </a:lnTo>
                    <a:lnTo>
                      <a:pt x="190115" y="12175"/>
                    </a:lnTo>
                    <a:lnTo>
                      <a:pt x="204636" y="12175"/>
                    </a:lnTo>
                    <a:lnTo>
                      <a:pt x="204636" y="9370"/>
                    </a:lnTo>
                    <a:lnTo>
                      <a:pt x="207441" y="9370"/>
                    </a:lnTo>
                    <a:lnTo>
                      <a:pt x="207441" y="12175"/>
                    </a:lnTo>
                    <a:lnTo>
                      <a:pt x="222440" y="12175"/>
                    </a:lnTo>
                    <a:lnTo>
                      <a:pt x="222440" y="9370"/>
                    </a:lnTo>
                    <a:lnTo>
                      <a:pt x="225722" y="9370"/>
                    </a:lnTo>
                    <a:lnTo>
                      <a:pt x="225722" y="10782"/>
                    </a:lnTo>
                    <a:lnTo>
                      <a:pt x="240224" y="10782"/>
                    </a:lnTo>
                    <a:lnTo>
                      <a:pt x="240224" y="9370"/>
                    </a:lnTo>
                    <a:lnTo>
                      <a:pt x="243507" y="9370"/>
                    </a:lnTo>
                    <a:lnTo>
                      <a:pt x="243507" y="12175"/>
                    </a:lnTo>
                    <a:lnTo>
                      <a:pt x="257551" y="12175"/>
                    </a:lnTo>
                    <a:lnTo>
                      <a:pt x="257551" y="9370"/>
                    </a:lnTo>
                    <a:lnTo>
                      <a:pt x="260833" y="9370"/>
                    </a:lnTo>
                    <a:lnTo>
                      <a:pt x="260833" y="10782"/>
                    </a:lnTo>
                    <a:lnTo>
                      <a:pt x="275355" y="10782"/>
                    </a:lnTo>
                    <a:lnTo>
                      <a:pt x="2753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363575" y="-634175"/>
                <a:ext cx="6695900" cy="1158775"/>
              </a:xfrm>
              <a:custGeom>
                <a:avLst/>
                <a:gdLst/>
                <a:ahLst/>
                <a:cxnLst/>
                <a:rect l="l" t="t" r="r" b="b"/>
                <a:pathLst>
                  <a:path w="267836" h="46351" extrusionOk="0">
                    <a:moveTo>
                      <a:pt x="0" y="0"/>
                    </a:moveTo>
                    <a:lnTo>
                      <a:pt x="0" y="46350"/>
                    </a:lnTo>
                    <a:lnTo>
                      <a:pt x="267835" y="46350"/>
                    </a:lnTo>
                    <a:lnTo>
                      <a:pt x="26783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363575" y="-634175"/>
                <a:ext cx="3630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434175" y="-634175"/>
                <a:ext cx="21090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785300" y="-634175"/>
                <a:ext cx="3511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044" y="49155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867350" y="-634175"/>
                <a:ext cx="1870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7480" y="49155"/>
                    </a:lnTo>
                    <a:lnTo>
                      <a:pt x="7480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119507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1277150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7957" y="47782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1616300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3" y="49155"/>
                    </a:lnTo>
                    <a:lnTo>
                      <a:pt x="14523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1698375" y="-634175"/>
                <a:ext cx="2108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8435" y="49155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2038025" y="-634175"/>
                <a:ext cx="3511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04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045" y="47782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2108150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24478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2529375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28929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2973975" y="-634175"/>
                <a:ext cx="21090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3325600" y="-634175"/>
                <a:ext cx="37450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980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979" y="49155"/>
                    </a:lnTo>
                    <a:lnTo>
                      <a:pt x="1497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3407650" y="-634175"/>
                <a:ext cx="2103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841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8415" y="49155"/>
                    </a:lnTo>
                    <a:lnTo>
                      <a:pt x="841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3770675" y="-634175"/>
                <a:ext cx="385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543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5438" y="47782"/>
                    </a:lnTo>
                    <a:lnTo>
                      <a:pt x="15438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3864175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42267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4308775" y="-634175"/>
                <a:ext cx="1870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481" y="49155"/>
                    </a:lnTo>
                    <a:lnTo>
                      <a:pt x="748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46718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4741950" y="-634175"/>
                <a:ext cx="2108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51164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5198475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5549600" y="-634175"/>
                <a:ext cx="37500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5000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999" y="49155"/>
                    </a:lnTo>
                    <a:lnTo>
                      <a:pt x="1499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5631650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7957" y="49155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60066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6076750" y="-634175"/>
                <a:ext cx="2108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6451225" y="-634175"/>
                <a:ext cx="3511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045" y="49155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6532775" y="-634175"/>
                <a:ext cx="1875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501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501" y="49155"/>
                    </a:lnTo>
                    <a:lnTo>
                      <a:pt x="750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6884400" y="-634175"/>
                <a:ext cx="3630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6978375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211400" y="-634175"/>
                <a:ext cx="7094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83770" h="1" fill="none" extrusionOk="0">
                    <a:moveTo>
                      <a:pt x="0" y="0"/>
                    </a:moveTo>
                    <a:lnTo>
                      <a:pt x="283769" y="0"/>
                    </a:lnTo>
                  </a:path>
                </a:pathLst>
              </a:custGeom>
              <a:noFill/>
              <a:ln w="46750" cap="flat" cmpd="sng">
                <a:solidFill>
                  <a:srgbClr val="FFB726"/>
                </a:solidFill>
                <a:prstDash val="solid"/>
                <a:miter lim="1989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7287225" y="-693375"/>
                <a:ext cx="127825" cy="128350"/>
              </a:xfrm>
              <a:custGeom>
                <a:avLst/>
                <a:gdLst/>
                <a:ahLst/>
                <a:cxnLst/>
                <a:rect l="l" t="t" r="r" b="b"/>
                <a:pathLst>
                  <a:path w="5113" h="5134" extrusionOk="0">
                    <a:moveTo>
                      <a:pt x="2566" y="1"/>
                    </a:moveTo>
                    <a:cubicBezTo>
                      <a:pt x="1134" y="1"/>
                      <a:pt x="0" y="1155"/>
                      <a:pt x="0" y="2567"/>
                    </a:cubicBezTo>
                    <a:cubicBezTo>
                      <a:pt x="0" y="3979"/>
                      <a:pt x="1134" y="5133"/>
                      <a:pt x="2566" y="5133"/>
                    </a:cubicBezTo>
                    <a:cubicBezTo>
                      <a:pt x="3979" y="5133"/>
                      <a:pt x="5113" y="3979"/>
                      <a:pt x="5113" y="2567"/>
                    </a:cubicBezTo>
                    <a:cubicBezTo>
                      <a:pt x="5113" y="1155"/>
                      <a:pt x="3979" y="1"/>
                      <a:pt x="2566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193475" y="-693375"/>
                <a:ext cx="128350" cy="128350"/>
              </a:xfrm>
              <a:custGeom>
                <a:avLst/>
                <a:gdLst/>
                <a:ahLst/>
                <a:cxnLst/>
                <a:rect l="l" t="t" r="r" b="b"/>
                <a:pathLst>
                  <a:path w="5134" h="5134" extrusionOk="0">
                    <a:moveTo>
                      <a:pt x="2567" y="1"/>
                    </a:moveTo>
                    <a:cubicBezTo>
                      <a:pt x="1155" y="1"/>
                      <a:pt x="1" y="1155"/>
                      <a:pt x="1" y="2567"/>
                    </a:cubicBezTo>
                    <a:cubicBezTo>
                      <a:pt x="1" y="3979"/>
                      <a:pt x="1155" y="5133"/>
                      <a:pt x="2567" y="5133"/>
                    </a:cubicBezTo>
                    <a:cubicBezTo>
                      <a:pt x="3979" y="5133"/>
                      <a:pt x="5133" y="3979"/>
                      <a:pt x="5133" y="2567"/>
                    </a:cubicBezTo>
                    <a:cubicBezTo>
                      <a:pt x="5133" y="1155"/>
                      <a:pt x="3979" y="1"/>
                      <a:pt x="2567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9" name="Google Shape;259;p2"/>
          <p:cNvSpPr txBox="1">
            <a:spLocks noGrp="1"/>
          </p:cNvSpPr>
          <p:nvPr>
            <p:ph type="ctrTitle"/>
          </p:nvPr>
        </p:nvSpPr>
        <p:spPr>
          <a:xfrm>
            <a:off x="1733350" y="830375"/>
            <a:ext cx="5791200" cy="27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7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0" name="Google Shape;260;p2"/>
          <p:cNvSpPr txBox="1">
            <a:spLocks noGrp="1"/>
          </p:cNvSpPr>
          <p:nvPr>
            <p:ph type="subTitle" idx="1"/>
          </p:nvPr>
        </p:nvSpPr>
        <p:spPr>
          <a:xfrm>
            <a:off x="2587012" y="3595547"/>
            <a:ext cx="4107600" cy="4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_1_1">
    <p:spTree>
      <p:nvGrpSpPr>
        <p:cNvPr id="1" name="Shape 5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5" name="Google Shape;5955;p36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6" name="Google Shape;5956;p36"/>
          <p:cNvGrpSpPr/>
          <p:nvPr/>
        </p:nvGrpSpPr>
        <p:grpSpPr>
          <a:xfrm flipH="1">
            <a:off x="787075" y="-588250"/>
            <a:ext cx="8294750" cy="5731738"/>
            <a:chOff x="-3141125" y="-1019225"/>
            <a:chExt cx="8294750" cy="5731738"/>
          </a:xfrm>
        </p:grpSpPr>
        <p:sp>
          <p:nvSpPr>
            <p:cNvPr id="5957" name="Google Shape;5957;p36"/>
            <p:cNvSpPr/>
            <p:nvPr/>
          </p:nvSpPr>
          <p:spPr>
            <a:xfrm>
              <a:off x="-3141125" y="-1019225"/>
              <a:ext cx="8162675" cy="5567325"/>
            </a:xfrm>
            <a:custGeom>
              <a:avLst/>
              <a:gdLst/>
              <a:ahLst/>
              <a:cxnLst/>
              <a:rect l="l" t="t" r="r" b="b"/>
              <a:pathLst>
                <a:path w="326507" h="222693" extrusionOk="0">
                  <a:moveTo>
                    <a:pt x="326507" y="217527"/>
                  </a:moveTo>
                  <a:lnTo>
                    <a:pt x="0" y="0"/>
                  </a:lnTo>
                  <a:lnTo>
                    <a:pt x="9469" y="206601"/>
                  </a:lnTo>
                  <a:lnTo>
                    <a:pt x="319333" y="222693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5958" name="Google Shape;5958;p36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5959" name="Google Shape;5959;p36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1279" extrusionOk="0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36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6477" extrusionOk="0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36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5339" extrusionOk="0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36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5362" extrusionOk="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36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12444" h="1136" extrusionOk="0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36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568" extrusionOk="0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36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604" fill="none" extrusionOk="0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w="22525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36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4304" extrusionOk="0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67" name="Google Shape;5967;p36"/>
          <p:cNvGrpSpPr/>
          <p:nvPr/>
        </p:nvGrpSpPr>
        <p:grpSpPr>
          <a:xfrm>
            <a:off x="-14350" y="-781925"/>
            <a:ext cx="8091000" cy="5954113"/>
            <a:chOff x="-2937375" y="-1241600"/>
            <a:chExt cx="8091000" cy="5954113"/>
          </a:xfrm>
        </p:grpSpPr>
        <p:sp>
          <p:nvSpPr>
            <p:cNvPr id="5968" name="Google Shape;5968;p36"/>
            <p:cNvSpPr/>
            <p:nvPr/>
          </p:nvSpPr>
          <p:spPr>
            <a:xfrm>
              <a:off x="-2937375" y="-1241600"/>
              <a:ext cx="7958925" cy="5789700"/>
            </a:xfrm>
            <a:custGeom>
              <a:avLst/>
              <a:gdLst/>
              <a:ahLst/>
              <a:cxnLst/>
              <a:rect l="l" t="t" r="r" b="b"/>
              <a:pathLst>
                <a:path w="318357" h="231588" extrusionOk="0">
                  <a:moveTo>
                    <a:pt x="318357" y="226422"/>
                  </a:moveTo>
                  <a:lnTo>
                    <a:pt x="13200" y="0"/>
                  </a:lnTo>
                  <a:lnTo>
                    <a:pt x="0" y="194549"/>
                  </a:lnTo>
                  <a:lnTo>
                    <a:pt x="311183" y="231588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5969" name="Google Shape;5969;p36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5970" name="Google Shape;5970;p36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1279" extrusionOk="0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36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6477" extrusionOk="0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36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5339" extrusionOk="0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36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5362" extrusionOk="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36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12444" h="1136" extrusionOk="0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36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568" extrusionOk="0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36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604" fill="none" extrusionOk="0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w="22525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36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4304" extrusionOk="0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78" name="Google Shape;5978;p36"/>
          <p:cNvGrpSpPr/>
          <p:nvPr/>
        </p:nvGrpSpPr>
        <p:grpSpPr>
          <a:xfrm>
            <a:off x="23" y="-132177"/>
            <a:ext cx="1291188" cy="5429781"/>
            <a:chOff x="1440600" y="197825"/>
            <a:chExt cx="990175" cy="3797050"/>
          </a:xfrm>
        </p:grpSpPr>
        <p:sp>
          <p:nvSpPr>
            <p:cNvPr id="5979" name="Google Shape;5979;p36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36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36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36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36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36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36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36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36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8" name="Google Shape;5988;p36"/>
          <p:cNvGrpSpPr/>
          <p:nvPr/>
        </p:nvGrpSpPr>
        <p:grpSpPr>
          <a:xfrm flipH="1">
            <a:off x="7860239" y="-132177"/>
            <a:ext cx="1291188" cy="5429781"/>
            <a:chOff x="1440600" y="197825"/>
            <a:chExt cx="990175" cy="3797050"/>
          </a:xfrm>
        </p:grpSpPr>
        <p:sp>
          <p:nvSpPr>
            <p:cNvPr id="5989" name="Google Shape;5989;p36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36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36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36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36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36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36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36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36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8" name="Google Shape;5998;p36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5999" name="Google Shape;5999;p36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36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36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36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36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36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36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36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36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36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36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36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36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36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36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36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36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36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36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36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36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36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36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36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36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36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36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36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36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36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36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36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36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36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36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36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36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8_1_1_1">
    <p:spTree>
      <p:nvGrpSpPr>
        <p:cNvPr id="1" name="Shape 6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7" name="Google Shape;6037;p37"/>
          <p:cNvGrpSpPr/>
          <p:nvPr/>
        </p:nvGrpSpPr>
        <p:grpSpPr>
          <a:xfrm flipH="1">
            <a:off x="207741" y="347143"/>
            <a:ext cx="8303665" cy="4656807"/>
            <a:chOff x="440375" y="347143"/>
            <a:chExt cx="8303665" cy="4656807"/>
          </a:xfrm>
        </p:grpSpPr>
        <p:sp>
          <p:nvSpPr>
            <p:cNvPr id="6038" name="Google Shape;6038;p37"/>
            <p:cNvSpPr/>
            <p:nvPr/>
          </p:nvSpPr>
          <p:spPr>
            <a:xfrm>
              <a:off x="440375" y="683150"/>
              <a:ext cx="8033600" cy="4320800"/>
            </a:xfrm>
            <a:custGeom>
              <a:avLst/>
              <a:gdLst/>
              <a:ahLst/>
              <a:cxnLst/>
              <a:rect l="l" t="t" r="r" b="b"/>
              <a:pathLst>
                <a:path w="321344" h="172832" extrusionOk="0">
                  <a:moveTo>
                    <a:pt x="308296" y="0"/>
                  </a:moveTo>
                  <a:lnTo>
                    <a:pt x="0" y="172832"/>
                  </a:lnTo>
                  <a:lnTo>
                    <a:pt x="299572" y="171503"/>
                  </a:lnTo>
                  <a:lnTo>
                    <a:pt x="321344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6039" name="Google Shape;6039;p37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6040" name="Google Shape;6040;p37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929" extrusionOk="0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37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6478" extrusionOk="0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37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1775" extrusionOk="0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37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060" extrusionOk="0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44" name="Google Shape;6044;p37"/>
          <p:cNvGrpSpPr/>
          <p:nvPr/>
        </p:nvGrpSpPr>
        <p:grpSpPr>
          <a:xfrm>
            <a:off x="645991" y="347143"/>
            <a:ext cx="8303665" cy="4656807"/>
            <a:chOff x="440375" y="347143"/>
            <a:chExt cx="8303665" cy="4656807"/>
          </a:xfrm>
        </p:grpSpPr>
        <p:sp>
          <p:nvSpPr>
            <p:cNvPr id="6045" name="Google Shape;6045;p37"/>
            <p:cNvSpPr/>
            <p:nvPr/>
          </p:nvSpPr>
          <p:spPr>
            <a:xfrm>
              <a:off x="440375" y="683150"/>
              <a:ext cx="8033600" cy="4320800"/>
            </a:xfrm>
            <a:custGeom>
              <a:avLst/>
              <a:gdLst/>
              <a:ahLst/>
              <a:cxnLst/>
              <a:rect l="l" t="t" r="r" b="b"/>
              <a:pathLst>
                <a:path w="321344" h="172832" extrusionOk="0">
                  <a:moveTo>
                    <a:pt x="308296" y="0"/>
                  </a:moveTo>
                  <a:lnTo>
                    <a:pt x="0" y="172832"/>
                  </a:lnTo>
                  <a:lnTo>
                    <a:pt x="299572" y="171503"/>
                  </a:lnTo>
                  <a:lnTo>
                    <a:pt x="321344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6046" name="Google Shape;6046;p37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6047" name="Google Shape;6047;p37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929" extrusionOk="0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37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6478" extrusionOk="0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37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1775" extrusionOk="0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37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060" extrusionOk="0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51" name="Google Shape;6051;p37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2" name="Google Shape;6052;p37"/>
          <p:cNvGrpSpPr/>
          <p:nvPr/>
        </p:nvGrpSpPr>
        <p:grpSpPr>
          <a:xfrm flipH="1">
            <a:off x="8748255" y="351525"/>
            <a:ext cx="395408" cy="4589441"/>
            <a:chOff x="-36750" y="-31225"/>
            <a:chExt cx="441205" cy="5174700"/>
          </a:xfrm>
        </p:grpSpPr>
        <p:sp>
          <p:nvSpPr>
            <p:cNvPr id="6053" name="Google Shape;6053;p37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37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37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6" name="Google Shape;6056;p37"/>
          <p:cNvGrpSpPr/>
          <p:nvPr/>
        </p:nvGrpSpPr>
        <p:grpSpPr>
          <a:xfrm>
            <a:off x="-870" y="444775"/>
            <a:ext cx="395408" cy="4589441"/>
            <a:chOff x="-36750" y="-31225"/>
            <a:chExt cx="441205" cy="5174700"/>
          </a:xfrm>
        </p:grpSpPr>
        <p:sp>
          <p:nvSpPr>
            <p:cNvPr id="6057" name="Google Shape;6057;p37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37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37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0" name="Google Shape;6060;p37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6061" name="Google Shape;6061;p37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37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37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37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37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37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37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37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37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37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37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37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37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37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37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37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37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37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37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37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37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37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37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37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37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37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37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37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37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37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37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37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37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37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37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37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37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8" name="Google Shape;6098;p37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6099" name="Google Shape;6099;p37"/>
            <p:cNvSpPr/>
            <p:nvPr/>
          </p:nvSpPr>
          <p:spPr>
            <a:xfrm>
              <a:off x="1901275" y="5022325"/>
              <a:ext cx="3806000" cy="502300"/>
            </a:xfrm>
            <a:custGeom>
              <a:avLst/>
              <a:gdLst/>
              <a:ahLst/>
              <a:cxnLst/>
              <a:rect l="l" t="t" r="r" b="b"/>
              <a:pathLst>
                <a:path w="152240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37"/>
            <p:cNvSpPr/>
            <p:nvPr/>
          </p:nvSpPr>
          <p:spPr>
            <a:xfrm>
              <a:off x="429225" y="4417075"/>
              <a:ext cx="650000" cy="553050"/>
            </a:xfrm>
            <a:custGeom>
              <a:avLst/>
              <a:gdLst/>
              <a:ahLst/>
              <a:cxnLst/>
              <a:rect l="l" t="t" r="r" b="b"/>
              <a:pathLst>
                <a:path w="26000" h="22122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37"/>
            <p:cNvSpPr/>
            <p:nvPr/>
          </p:nvSpPr>
          <p:spPr>
            <a:xfrm>
              <a:off x="4297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37"/>
            <p:cNvSpPr/>
            <p:nvPr/>
          </p:nvSpPr>
          <p:spPr>
            <a:xfrm>
              <a:off x="9449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37"/>
            <p:cNvSpPr/>
            <p:nvPr/>
          </p:nvSpPr>
          <p:spPr>
            <a:xfrm>
              <a:off x="4297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37"/>
            <p:cNvSpPr/>
            <p:nvPr/>
          </p:nvSpPr>
          <p:spPr>
            <a:xfrm>
              <a:off x="4302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37"/>
            <p:cNvSpPr/>
            <p:nvPr/>
          </p:nvSpPr>
          <p:spPr>
            <a:xfrm>
              <a:off x="1191600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37"/>
            <p:cNvSpPr/>
            <p:nvPr/>
          </p:nvSpPr>
          <p:spPr>
            <a:xfrm>
              <a:off x="11926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37"/>
            <p:cNvSpPr/>
            <p:nvPr/>
          </p:nvSpPr>
          <p:spPr>
            <a:xfrm>
              <a:off x="17078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37"/>
            <p:cNvSpPr/>
            <p:nvPr/>
          </p:nvSpPr>
          <p:spPr>
            <a:xfrm>
              <a:off x="1192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37"/>
            <p:cNvSpPr/>
            <p:nvPr/>
          </p:nvSpPr>
          <p:spPr>
            <a:xfrm>
              <a:off x="11926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37"/>
            <p:cNvSpPr/>
            <p:nvPr/>
          </p:nvSpPr>
          <p:spPr>
            <a:xfrm>
              <a:off x="1954475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37"/>
            <p:cNvSpPr/>
            <p:nvPr/>
          </p:nvSpPr>
          <p:spPr>
            <a:xfrm>
              <a:off x="195447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37"/>
            <p:cNvSpPr/>
            <p:nvPr/>
          </p:nvSpPr>
          <p:spPr>
            <a:xfrm>
              <a:off x="24702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37"/>
            <p:cNvSpPr/>
            <p:nvPr/>
          </p:nvSpPr>
          <p:spPr>
            <a:xfrm>
              <a:off x="195447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37"/>
            <p:cNvSpPr/>
            <p:nvPr/>
          </p:nvSpPr>
          <p:spPr>
            <a:xfrm>
              <a:off x="19544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37"/>
            <p:cNvSpPr/>
            <p:nvPr/>
          </p:nvSpPr>
          <p:spPr>
            <a:xfrm>
              <a:off x="271687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37"/>
            <p:cNvSpPr/>
            <p:nvPr/>
          </p:nvSpPr>
          <p:spPr>
            <a:xfrm>
              <a:off x="27168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37"/>
            <p:cNvSpPr/>
            <p:nvPr/>
          </p:nvSpPr>
          <p:spPr>
            <a:xfrm>
              <a:off x="32326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37"/>
            <p:cNvSpPr/>
            <p:nvPr/>
          </p:nvSpPr>
          <p:spPr>
            <a:xfrm>
              <a:off x="271687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37"/>
            <p:cNvSpPr/>
            <p:nvPr/>
          </p:nvSpPr>
          <p:spPr>
            <a:xfrm>
              <a:off x="271737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37"/>
            <p:cNvSpPr/>
            <p:nvPr/>
          </p:nvSpPr>
          <p:spPr>
            <a:xfrm>
              <a:off x="347975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37"/>
            <p:cNvSpPr/>
            <p:nvPr/>
          </p:nvSpPr>
          <p:spPr>
            <a:xfrm>
              <a:off x="3479250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37"/>
            <p:cNvSpPr/>
            <p:nvPr/>
          </p:nvSpPr>
          <p:spPr>
            <a:xfrm>
              <a:off x="399497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37"/>
            <p:cNvSpPr/>
            <p:nvPr/>
          </p:nvSpPr>
          <p:spPr>
            <a:xfrm>
              <a:off x="3479250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37"/>
            <p:cNvSpPr/>
            <p:nvPr/>
          </p:nvSpPr>
          <p:spPr>
            <a:xfrm>
              <a:off x="34792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37"/>
            <p:cNvSpPr/>
            <p:nvPr/>
          </p:nvSpPr>
          <p:spPr>
            <a:xfrm>
              <a:off x="652880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37"/>
            <p:cNvSpPr/>
            <p:nvPr/>
          </p:nvSpPr>
          <p:spPr>
            <a:xfrm>
              <a:off x="65661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37"/>
            <p:cNvSpPr/>
            <p:nvPr/>
          </p:nvSpPr>
          <p:spPr>
            <a:xfrm>
              <a:off x="65288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37"/>
            <p:cNvSpPr/>
            <p:nvPr/>
          </p:nvSpPr>
          <p:spPr>
            <a:xfrm>
              <a:off x="6566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37"/>
            <p:cNvSpPr/>
            <p:nvPr/>
          </p:nvSpPr>
          <p:spPr>
            <a:xfrm>
              <a:off x="6566600" y="4449400"/>
              <a:ext cx="611725" cy="520725"/>
            </a:xfrm>
            <a:custGeom>
              <a:avLst/>
              <a:gdLst/>
              <a:ahLst/>
              <a:cxnLst/>
              <a:rect l="l" t="t" r="r" b="b"/>
              <a:pathLst>
                <a:path w="2446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37"/>
            <p:cNvSpPr/>
            <p:nvPr/>
          </p:nvSpPr>
          <p:spPr>
            <a:xfrm>
              <a:off x="5766425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37"/>
            <p:cNvSpPr/>
            <p:nvPr/>
          </p:nvSpPr>
          <p:spPr>
            <a:xfrm>
              <a:off x="580322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37"/>
            <p:cNvSpPr/>
            <p:nvPr/>
          </p:nvSpPr>
          <p:spPr>
            <a:xfrm>
              <a:off x="57664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37"/>
            <p:cNvSpPr/>
            <p:nvPr/>
          </p:nvSpPr>
          <p:spPr>
            <a:xfrm>
              <a:off x="580372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37"/>
            <p:cNvSpPr/>
            <p:nvPr/>
          </p:nvSpPr>
          <p:spPr>
            <a:xfrm>
              <a:off x="58037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37"/>
            <p:cNvSpPr/>
            <p:nvPr/>
          </p:nvSpPr>
          <p:spPr>
            <a:xfrm>
              <a:off x="500402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37"/>
            <p:cNvSpPr/>
            <p:nvPr/>
          </p:nvSpPr>
          <p:spPr>
            <a:xfrm>
              <a:off x="50413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37"/>
            <p:cNvSpPr/>
            <p:nvPr/>
          </p:nvSpPr>
          <p:spPr>
            <a:xfrm>
              <a:off x="50040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37"/>
            <p:cNvSpPr/>
            <p:nvPr/>
          </p:nvSpPr>
          <p:spPr>
            <a:xfrm>
              <a:off x="504182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37"/>
            <p:cNvSpPr/>
            <p:nvPr/>
          </p:nvSpPr>
          <p:spPr>
            <a:xfrm>
              <a:off x="504132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37"/>
            <p:cNvSpPr/>
            <p:nvPr/>
          </p:nvSpPr>
          <p:spPr>
            <a:xfrm>
              <a:off x="4241650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37"/>
            <p:cNvSpPr/>
            <p:nvPr/>
          </p:nvSpPr>
          <p:spPr>
            <a:xfrm>
              <a:off x="42784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37"/>
            <p:cNvSpPr/>
            <p:nvPr/>
          </p:nvSpPr>
          <p:spPr>
            <a:xfrm>
              <a:off x="424165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37"/>
            <p:cNvSpPr/>
            <p:nvPr/>
          </p:nvSpPr>
          <p:spPr>
            <a:xfrm>
              <a:off x="427895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37"/>
            <p:cNvSpPr/>
            <p:nvPr/>
          </p:nvSpPr>
          <p:spPr>
            <a:xfrm>
              <a:off x="427895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37"/>
            <p:cNvSpPr/>
            <p:nvPr/>
          </p:nvSpPr>
          <p:spPr>
            <a:xfrm>
              <a:off x="810650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37"/>
            <p:cNvSpPr/>
            <p:nvPr/>
          </p:nvSpPr>
          <p:spPr>
            <a:xfrm>
              <a:off x="81065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37"/>
            <p:cNvSpPr/>
            <p:nvPr/>
          </p:nvSpPr>
          <p:spPr>
            <a:xfrm>
              <a:off x="1326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37"/>
            <p:cNvSpPr/>
            <p:nvPr/>
          </p:nvSpPr>
          <p:spPr>
            <a:xfrm>
              <a:off x="8106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37"/>
            <p:cNvSpPr/>
            <p:nvPr/>
          </p:nvSpPr>
          <p:spPr>
            <a:xfrm>
              <a:off x="811150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37"/>
            <p:cNvSpPr/>
            <p:nvPr/>
          </p:nvSpPr>
          <p:spPr>
            <a:xfrm>
              <a:off x="1573050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37"/>
            <p:cNvSpPr/>
            <p:nvPr/>
          </p:nvSpPr>
          <p:spPr>
            <a:xfrm>
              <a:off x="157355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37"/>
            <p:cNvSpPr/>
            <p:nvPr/>
          </p:nvSpPr>
          <p:spPr>
            <a:xfrm>
              <a:off x="20887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37"/>
            <p:cNvSpPr/>
            <p:nvPr/>
          </p:nvSpPr>
          <p:spPr>
            <a:xfrm>
              <a:off x="1573550" y="46935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37"/>
            <p:cNvSpPr/>
            <p:nvPr/>
          </p:nvSpPr>
          <p:spPr>
            <a:xfrm>
              <a:off x="1573550" y="4654800"/>
              <a:ext cx="612200" cy="521200"/>
            </a:xfrm>
            <a:custGeom>
              <a:avLst/>
              <a:gdLst/>
              <a:ahLst/>
              <a:cxnLst/>
              <a:rect l="l" t="t" r="r" b="b"/>
              <a:pathLst>
                <a:path w="24488" h="20848" extrusionOk="0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37"/>
            <p:cNvSpPr/>
            <p:nvPr/>
          </p:nvSpPr>
          <p:spPr>
            <a:xfrm>
              <a:off x="2335925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37"/>
            <p:cNvSpPr/>
            <p:nvPr/>
          </p:nvSpPr>
          <p:spPr>
            <a:xfrm>
              <a:off x="233592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37"/>
            <p:cNvSpPr/>
            <p:nvPr/>
          </p:nvSpPr>
          <p:spPr>
            <a:xfrm>
              <a:off x="28516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37"/>
            <p:cNvSpPr/>
            <p:nvPr/>
          </p:nvSpPr>
          <p:spPr>
            <a:xfrm>
              <a:off x="233592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37"/>
            <p:cNvSpPr/>
            <p:nvPr/>
          </p:nvSpPr>
          <p:spPr>
            <a:xfrm>
              <a:off x="2335925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37"/>
            <p:cNvSpPr/>
            <p:nvPr/>
          </p:nvSpPr>
          <p:spPr>
            <a:xfrm>
              <a:off x="3097825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37"/>
            <p:cNvSpPr/>
            <p:nvPr/>
          </p:nvSpPr>
          <p:spPr>
            <a:xfrm>
              <a:off x="309782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37"/>
            <p:cNvSpPr/>
            <p:nvPr/>
          </p:nvSpPr>
          <p:spPr>
            <a:xfrm>
              <a:off x="361402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37"/>
            <p:cNvSpPr/>
            <p:nvPr/>
          </p:nvSpPr>
          <p:spPr>
            <a:xfrm>
              <a:off x="3098325" y="46935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37"/>
            <p:cNvSpPr/>
            <p:nvPr/>
          </p:nvSpPr>
          <p:spPr>
            <a:xfrm>
              <a:off x="309832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37"/>
            <p:cNvSpPr/>
            <p:nvPr/>
          </p:nvSpPr>
          <p:spPr>
            <a:xfrm>
              <a:off x="6147875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37"/>
            <p:cNvSpPr/>
            <p:nvPr/>
          </p:nvSpPr>
          <p:spPr>
            <a:xfrm>
              <a:off x="618417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37"/>
            <p:cNvSpPr/>
            <p:nvPr/>
          </p:nvSpPr>
          <p:spPr>
            <a:xfrm>
              <a:off x="6147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37"/>
            <p:cNvSpPr/>
            <p:nvPr/>
          </p:nvSpPr>
          <p:spPr>
            <a:xfrm>
              <a:off x="61851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37"/>
            <p:cNvSpPr/>
            <p:nvPr/>
          </p:nvSpPr>
          <p:spPr>
            <a:xfrm>
              <a:off x="618467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37"/>
            <p:cNvSpPr/>
            <p:nvPr/>
          </p:nvSpPr>
          <p:spPr>
            <a:xfrm>
              <a:off x="5385475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37"/>
            <p:cNvSpPr/>
            <p:nvPr/>
          </p:nvSpPr>
          <p:spPr>
            <a:xfrm>
              <a:off x="542227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37"/>
            <p:cNvSpPr/>
            <p:nvPr/>
          </p:nvSpPr>
          <p:spPr>
            <a:xfrm>
              <a:off x="53854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37"/>
            <p:cNvSpPr/>
            <p:nvPr/>
          </p:nvSpPr>
          <p:spPr>
            <a:xfrm>
              <a:off x="54227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37"/>
            <p:cNvSpPr/>
            <p:nvPr/>
          </p:nvSpPr>
          <p:spPr>
            <a:xfrm>
              <a:off x="5422775" y="4654800"/>
              <a:ext cx="611725" cy="521200"/>
            </a:xfrm>
            <a:custGeom>
              <a:avLst/>
              <a:gdLst/>
              <a:ahLst/>
              <a:cxnLst/>
              <a:rect l="l" t="t" r="r" b="b"/>
              <a:pathLst>
                <a:path w="24469" h="20848" extrusionOk="0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37"/>
            <p:cNvSpPr/>
            <p:nvPr/>
          </p:nvSpPr>
          <p:spPr>
            <a:xfrm>
              <a:off x="4622600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37"/>
            <p:cNvSpPr/>
            <p:nvPr/>
          </p:nvSpPr>
          <p:spPr>
            <a:xfrm>
              <a:off x="465990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37"/>
            <p:cNvSpPr/>
            <p:nvPr/>
          </p:nvSpPr>
          <p:spPr>
            <a:xfrm>
              <a:off x="46226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37"/>
            <p:cNvSpPr/>
            <p:nvPr/>
          </p:nvSpPr>
          <p:spPr>
            <a:xfrm>
              <a:off x="46608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37"/>
            <p:cNvSpPr/>
            <p:nvPr/>
          </p:nvSpPr>
          <p:spPr>
            <a:xfrm>
              <a:off x="4659900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37"/>
            <p:cNvSpPr/>
            <p:nvPr/>
          </p:nvSpPr>
          <p:spPr>
            <a:xfrm>
              <a:off x="3860700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37"/>
            <p:cNvSpPr/>
            <p:nvPr/>
          </p:nvSpPr>
          <p:spPr>
            <a:xfrm>
              <a:off x="389700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37"/>
            <p:cNvSpPr/>
            <p:nvPr/>
          </p:nvSpPr>
          <p:spPr>
            <a:xfrm>
              <a:off x="38607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37"/>
            <p:cNvSpPr/>
            <p:nvPr/>
          </p:nvSpPr>
          <p:spPr>
            <a:xfrm>
              <a:off x="3898000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37"/>
            <p:cNvSpPr/>
            <p:nvPr/>
          </p:nvSpPr>
          <p:spPr>
            <a:xfrm>
              <a:off x="3898000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37"/>
            <p:cNvSpPr/>
            <p:nvPr/>
          </p:nvSpPr>
          <p:spPr>
            <a:xfrm>
              <a:off x="429225" y="4827850"/>
              <a:ext cx="650000" cy="758450"/>
            </a:xfrm>
            <a:custGeom>
              <a:avLst/>
              <a:gdLst/>
              <a:ahLst/>
              <a:cxnLst/>
              <a:rect l="l" t="t" r="r" b="b"/>
              <a:pathLst>
                <a:path w="26000" h="30338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37"/>
            <p:cNvSpPr/>
            <p:nvPr/>
          </p:nvSpPr>
          <p:spPr>
            <a:xfrm>
              <a:off x="4297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37"/>
            <p:cNvSpPr/>
            <p:nvPr/>
          </p:nvSpPr>
          <p:spPr>
            <a:xfrm>
              <a:off x="9449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37"/>
            <p:cNvSpPr/>
            <p:nvPr/>
          </p:nvSpPr>
          <p:spPr>
            <a:xfrm>
              <a:off x="4297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37"/>
            <p:cNvSpPr/>
            <p:nvPr/>
          </p:nvSpPr>
          <p:spPr>
            <a:xfrm>
              <a:off x="4302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37"/>
            <p:cNvSpPr/>
            <p:nvPr/>
          </p:nvSpPr>
          <p:spPr>
            <a:xfrm>
              <a:off x="1191600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37"/>
            <p:cNvSpPr/>
            <p:nvPr/>
          </p:nvSpPr>
          <p:spPr>
            <a:xfrm>
              <a:off x="11926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37"/>
            <p:cNvSpPr/>
            <p:nvPr/>
          </p:nvSpPr>
          <p:spPr>
            <a:xfrm>
              <a:off x="17078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37"/>
            <p:cNvSpPr/>
            <p:nvPr/>
          </p:nvSpPr>
          <p:spPr>
            <a:xfrm>
              <a:off x="1192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37"/>
            <p:cNvSpPr/>
            <p:nvPr/>
          </p:nvSpPr>
          <p:spPr>
            <a:xfrm>
              <a:off x="11926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37"/>
            <p:cNvSpPr/>
            <p:nvPr/>
          </p:nvSpPr>
          <p:spPr>
            <a:xfrm>
              <a:off x="1954475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37"/>
            <p:cNvSpPr/>
            <p:nvPr/>
          </p:nvSpPr>
          <p:spPr>
            <a:xfrm>
              <a:off x="195447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37"/>
            <p:cNvSpPr/>
            <p:nvPr/>
          </p:nvSpPr>
          <p:spPr>
            <a:xfrm>
              <a:off x="24702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37"/>
            <p:cNvSpPr/>
            <p:nvPr/>
          </p:nvSpPr>
          <p:spPr>
            <a:xfrm>
              <a:off x="195447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37"/>
            <p:cNvSpPr/>
            <p:nvPr/>
          </p:nvSpPr>
          <p:spPr>
            <a:xfrm>
              <a:off x="19544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37"/>
            <p:cNvSpPr/>
            <p:nvPr/>
          </p:nvSpPr>
          <p:spPr>
            <a:xfrm>
              <a:off x="271687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37"/>
            <p:cNvSpPr/>
            <p:nvPr/>
          </p:nvSpPr>
          <p:spPr>
            <a:xfrm>
              <a:off x="27168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37"/>
            <p:cNvSpPr/>
            <p:nvPr/>
          </p:nvSpPr>
          <p:spPr>
            <a:xfrm>
              <a:off x="32326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37"/>
            <p:cNvSpPr/>
            <p:nvPr/>
          </p:nvSpPr>
          <p:spPr>
            <a:xfrm>
              <a:off x="271687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37"/>
            <p:cNvSpPr/>
            <p:nvPr/>
          </p:nvSpPr>
          <p:spPr>
            <a:xfrm>
              <a:off x="271737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37"/>
            <p:cNvSpPr/>
            <p:nvPr/>
          </p:nvSpPr>
          <p:spPr>
            <a:xfrm>
              <a:off x="347975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37"/>
            <p:cNvSpPr/>
            <p:nvPr/>
          </p:nvSpPr>
          <p:spPr>
            <a:xfrm>
              <a:off x="3479250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37"/>
            <p:cNvSpPr/>
            <p:nvPr/>
          </p:nvSpPr>
          <p:spPr>
            <a:xfrm>
              <a:off x="399497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37"/>
            <p:cNvSpPr/>
            <p:nvPr/>
          </p:nvSpPr>
          <p:spPr>
            <a:xfrm>
              <a:off x="3479250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37"/>
            <p:cNvSpPr/>
            <p:nvPr/>
          </p:nvSpPr>
          <p:spPr>
            <a:xfrm>
              <a:off x="34792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37"/>
            <p:cNvSpPr/>
            <p:nvPr/>
          </p:nvSpPr>
          <p:spPr>
            <a:xfrm>
              <a:off x="652880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37"/>
            <p:cNvSpPr/>
            <p:nvPr/>
          </p:nvSpPr>
          <p:spPr>
            <a:xfrm>
              <a:off x="65661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37"/>
            <p:cNvSpPr/>
            <p:nvPr/>
          </p:nvSpPr>
          <p:spPr>
            <a:xfrm>
              <a:off x="65288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37"/>
            <p:cNvSpPr/>
            <p:nvPr/>
          </p:nvSpPr>
          <p:spPr>
            <a:xfrm>
              <a:off x="6566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37"/>
            <p:cNvSpPr/>
            <p:nvPr/>
          </p:nvSpPr>
          <p:spPr>
            <a:xfrm>
              <a:off x="6566600" y="4860200"/>
              <a:ext cx="611725" cy="726100"/>
            </a:xfrm>
            <a:custGeom>
              <a:avLst/>
              <a:gdLst/>
              <a:ahLst/>
              <a:cxnLst/>
              <a:rect l="l" t="t" r="r" b="b"/>
              <a:pathLst>
                <a:path w="2446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37"/>
            <p:cNvSpPr/>
            <p:nvPr/>
          </p:nvSpPr>
          <p:spPr>
            <a:xfrm>
              <a:off x="5766425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37"/>
            <p:cNvSpPr/>
            <p:nvPr/>
          </p:nvSpPr>
          <p:spPr>
            <a:xfrm>
              <a:off x="580322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37"/>
            <p:cNvSpPr/>
            <p:nvPr/>
          </p:nvSpPr>
          <p:spPr>
            <a:xfrm>
              <a:off x="57664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37"/>
            <p:cNvSpPr/>
            <p:nvPr/>
          </p:nvSpPr>
          <p:spPr>
            <a:xfrm>
              <a:off x="580372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37"/>
            <p:cNvSpPr/>
            <p:nvPr/>
          </p:nvSpPr>
          <p:spPr>
            <a:xfrm>
              <a:off x="58037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37"/>
            <p:cNvSpPr/>
            <p:nvPr/>
          </p:nvSpPr>
          <p:spPr>
            <a:xfrm>
              <a:off x="500402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37"/>
            <p:cNvSpPr/>
            <p:nvPr/>
          </p:nvSpPr>
          <p:spPr>
            <a:xfrm>
              <a:off x="50413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37"/>
            <p:cNvSpPr/>
            <p:nvPr/>
          </p:nvSpPr>
          <p:spPr>
            <a:xfrm>
              <a:off x="50040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37"/>
            <p:cNvSpPr/>
            <p:nvPr/>
          </p:nvSpPr>
          <p:spPr>
            <a:xfrm>
              <a:off x="504182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37"/>
            <p:cNvSpPr/>
            <p:nvPr/>
          </p:nvSpPr>
          <p:spPr>
            <a:xfrm>
              <a:off x="504132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37"/>
            <p:cNvSpPr/>
            <p:nvPr/>
          </p:nvSpPr>
          <p:spPr>
            <a:xfrm>
              <a:off x="4241650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37"/>
            <p:cNvSpPr/>
            <p:nvPr/>
          </p:nvSpPr>
          <p:spPr>
            <a:xfrm>
              <a:off x="42784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37"/>
            <p:cNvSpPr/>
            <p:nvPr/>
          </p:nvSpPr>
          <p:spPr>
            <a:xfrm>
              <a:off x="424165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37"/>
            <p:cNvSpPr/>
            <p:nvPr/>
          </p:nvSpPr>
          <p:spPr>
            <a:xfrm>
              <a:off x="427895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37"/>
            <p:cNvSpPr/>
            <p:nvPr/>
          </p:nvSpPr>
          <p:spPr>
            <a:xfrm>
              <a:off x="427895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37"/>
            <p:cNvSpPr/>
            <p:nvPr/>
          </p:nvSpPr>
          <p:spPr>
            <a:xfrm>
              <a:off x="810650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37"/>
            <p:cNvSpPr/>
            <p:nvPr/>
          </p:nvSpPr>
          <p:spPr>
            <a:xfrm>
              <a:off x="81065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37"/>
            <p:cNvSpPr/>
            <p:nvPr/>
          </p:nvSpPr>
          <p:spPr>
            <a:xfrm>
              <a:off x="1325875" y="5265000"/>
              <a:ext cx="135300" cy="319300"/>
            </a:xfrm>
            <a:custGeom>
              <a:avLst/>
              <a:gdLst/>
              <a:ahLst/>
              <a:cxnLst/>
              <a:rect l="l" t="t" r="r" b="b"/>
              <a:pathLst>
                <a:path w="5412" h="12772" extrusionOk="0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37"/>
            <p:cNvSpPr/>
            <p:nvPr/>
          </p:nvSpPr>
          <p:spPr>
            <a:xfrm>
              <a:off x="8106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37"/>
            <p:cNvSpPr/>
            <p:nvPr/>
          </p:nvSpPr>
          <p:spPr>
            <a:xfrm>
              <a:off x="811150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37"/>
            <p:cNvSpPr/>
            <p:nvPr/>
          </p:nvSpPr>
          <p:spPr>
            <a:xfrm>
              <a:off x="1573050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37"/>
            <p:cNvSpPr/>
            <p:nvPr/>
          </p:nvSpPr>
          <p:spPr>
            <a:xfrm>
              <a:off x="157355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37"/>
            <p:cNvSpPr/>
            <p:nvPr/>
          </p:nvSpPr>
          <p:spPr>
            <a:xfrm>
              <a:off x="208875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37"/>
            <p:cNvSpPr/>
            <p:nvPr/>
          </p:nvSpPr>
          <p:spPr>
            <a:xfrm>
              <a:off x="1573550" y="51023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37"/>
            <p:cNvSpPr/>
            <p:nvPr/>
          </p:nvSpPr>
          <p:spPr>
            <a:xfrm>
              <a:off x="1573550" y="5063600"/>
              <a:ext cx="612200" cy="520700"/>
            </a:xfrm>
            <a:custGeom>
              <a:avLst/>
              <a:gdLst/>
              <a:ahLst/>
              <a:cxnLst/>
              <a:rect l="l" t="t" r="r" b="b"/>
              <a:pathLst>
                <a:path w="24488" h="20828" extrusionOk="0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37"/>
            <p:cNvSpPr/>
            <p:nvPr/>
          </p:nvSpPr>
          <p:spPr>
            <a:xfrm>
              <a:off x="2335925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37"/>
            <p:cNvSpPr/>
            <p:nvPr/>
          </p:nvSpPr>
          <p:spPr>
            <a:xfrm>
              <a:off x="233592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37"/>
            <p:cNvSpPr/>
            <p:nvPr/>
          </p:nvSpPr>
          <p:spPr>
            <a:xfrm>
              <a:off x="2851150" y="5265000"/>
              <a:ext cx="134800" cy="319300"/>
            </a:xfrm>
            <a:custGeom>
              <a:avLst/>
              <a:gdLst/>
              <a:ahLst/>
              <a:cxnLst/>
              <a:rect l="l" t="t" r="r" b="b"/>
              <a:pathLst>
                <a:path w="5392" h="12772" extrusionOk="0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37"/>
            <p:cNvSpPr/>
            <p:nvPr/>
          </p:nvSpPr>
          <p:spPr>
            <a:xfrm>
              <a:off x="233592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37"/>
            <p:cNvSpPr/>
            <p:nvPr/>
          </p:nvSpPr>
          <p:spPr>
            <a:xfrm>
              <a:off x="2335925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37"/>
            <p:cNvSpPr/>
            <p:nvPr/>
          </p:nvSpPr>
          <p:spPr>
            <a:xfrm>
              <a:off x="3097825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37"/>
            <p:cNvSpPr/>
            <p:nvPr/>
          </p:nvSpPr>
          <p:spPr>
            <a:xfrm>
              <a:off x="309782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37"/>
            <p:cNvSpPr/>
            <p:nvPr/>
          </p:nvSpPr>
          <p:spPr>
            <a:xfrm>
              <a:off x="361402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37"/>
            <p:cNvSpPr/>
            <p:nvPr/>
          </p:nvSpPr>
          <p:spPr>
            <a:xfrm>
              <a:off x="3098325" y="51023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37"/>
            <p:cNvSpPr/>
            <p:nvPr/>
          </p:nvSpPr>
          <p:spPr>
            <a:xfrm>
              <a:off x="309832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37"/>
            <p:cNvSpPr/>
            <p:nvPr/>
          </p:nvSpPr>
          <p:spPr>
            <a:xfrm>
              <a:off x="6147875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37"/>
            <p:cNvSpPr/>
            <p:nvPr/>
          </p:nvSpPr>
          <p:spPr>
            <a:xfrm>
              <a:off x="618417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37"/>
            <p:cNvSpPr/>
            <p:nvPr/>
          </p:nvSpPr>
          <p:spPr>
            <a:xfrm>
              <a:off x="61478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37"/>
            <p:cNvSpPr/>
            <p:nvPr/>
          </p:nvSpPr>
          <p:spPr>
            <a:xfrm>
              <a:off x="61851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37"/>
            <p:cNvSpPr/>
            <p:nvPr/>
          </p:nvSpPr>
          <p:spPr>
            <a:xfrm>
              <a:off x="618467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37"/>
            <p:cNvSpPr/>
            <p:nvPr/>
          </p:nvSpPr>
          <p:spPr>
            <a:xfrm>
              <a:off x="5385475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37"/>
            <p:cNvSpPr/>
            <p:nvPr/>
          </p:nvSpPr>
          <p:spPr>
            <a:xfrm>
              <a:off x="542227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37"/>
            <p:cNvSpPr/>
            <p:nvPr/>
          </p:nvSpPr>
          <p:spPr>
            <a:xfrm>
              <a:off x="53854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37"/>
            <p:cNvSpPr/>
            <p:nvPr/>
          </p:nvSpPr>
          <p:spPr>
            <a:xfrm>
              <a:off x="54227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37"/>
            <p:cNvSpPr/>
            <p:nvPr/>
          </p:nvSpPr>
          <p:spPr>
            <a:xfrm>
              <a:off x="5422775" y="5063600"/>
              <a:ext cx="611725" cy="520700"/>
            </a:xfrm>
            <a:custGeom>
              <a:avLst/>
              <a:gdLst/>
              <a:ahLst/>
              <a:cxnLst/>
              <a:rect l="l" t="t" r="r" b="b"/>
              <a:pathLst>
                <a:path w="24469" h="20828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37"/>
            <p:cNvSpPr/>
            <p:nvPr/>
          </p:nvSpPr>
          <p:spPr>
            <a:xfrm>
              <a:off x="4622600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37"/>
            <p:cNvSpPr/>
            <p:nvPr/>
          </p:nvSpPr>
          <p:spPr>
            <a:xfrm>
              <a:off x="465990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37"/>
            <p:cNvSpPr/>
            <p:nvPr/>
          </p:nvSpPr>
          <p:spPr>
            <a:xfrm>
              <a:off x="46226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37"/>
            <p:cNvSpPr/>
            <p:nvPr/>
          </p:nvSpPr>
          <p:spPr>
            <a:xfrm>
              <a:off x="46608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37"/>
            <p:cNvSpPr/>
            <p:nvPr/>
          </p:nvSpPr>
          <p:spPr>
            <a:xfrm>
              <a:off x="4659900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37"/>
            <p:cNvSpPr/>
            <p:nvPr/>
          </p:nvSpPr>
          <p:spPr>
            <a:xfrm>
              <a:off x="3860700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37"/>
            <p:cNvSpPr/>
            <p:nvPr/>
          </p:nvSpPr>
          <p:spPr>
            <a:xfrm>
              <a:off x="389700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37"/>
            <p:cNvSpPr/>
            <p:nvPr/>
          </p:nvSpPr>
          <p:spPr>
            <a:xfrm>
              <a:off x="38607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37"/>
            <p:cNvSpPr/>
            <p:nvPr/>
          </p:nvSpPr>
          <p:spPr>
            <a:xfrm>
              <a:off x="3898000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37"/>
            <p:cNvSpPr/>
            <p:nvPr/>
          </p:nvSpPr>
          <p:spPr>
            <a:xfrm>
              <a:off x="3898000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"/>
          <p:cNvSpPr/>
          <p:nvPr/>
        </p:nvSpPr>
        <p:spPr>
          <a:xfrm>
            <a:off x="-7175" y="3791350"/>
            <a:ext cx="9158700" cy="138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3"/>
          <p:cNvGrpSpPr/>
          <p:nvPr/>
        </p:nvGrpSpPr>
        <p:grpSpPr>
          <a:xfrm flipH="1">
            <a:off x="1066800" y="347143"/>
            <a:ext cx="8115450" cy="4796357"/>
            <a:chOff x="628590" y="347143"/>
            <a:chExt cx="8115450" cy="4796357"/>
          </a:xfrm>
        </p:grpSpPr>
        <p:sp>
          <p:nvSpPr>
            <p:cNvPr id="264" name="Google Shape;264;p3"/>
            <p:cNvSpPr/>
            <p:nvPr/>
          </p:nvSpPr>
          <p:spPr>
            <a:xfrm>
              <a:off x="628590" y="683150"/>
              <a:ext cx="7845375" cy="4460350"/>
            </a:xfrm>
            <a:custGeom>
              <a:avLst/>
              <a:gdLst/>
              <a:ahLst/>
              <a:cxnLst/>
              <a:rect l="l" t="t" r="r" b="b"/>
              <a:pathLst>
                <a:path w="313815" h="178414" extrusionOk="0">
                  <a:moveTo>
                    <a:pt x="300767" y="0"/>
                  </a:moveTo>
                  <a:lnTo>
                    <a:pt x="0" y="175258"/>
                  </a:lnTo>
                  <a:lnTo>
                    <a:pt x="295554" y="178414"/>
                  </a:lnTo>
                  <a:lnTo>
                    <a:pt x="313815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265" name="Google Shape;265;p3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266" name="Google Shape;266;p3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929" extrusionOk="0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6478" extrusionOk="0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1775" extrusionOk="0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060" extrusionOk="0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" name="Google Shape;270;p3"/>
          <p:cNvGrpSpPr/>
          <p:nvPr/>
        </p:nvGrpSpPr>
        <p:grpSpPr>
          <a:xfrm>
            <a:off x="33" y="-132178"/>
            <a:ext cx="1291188" cy="4951353"/>
            <a:chOff x="1440600" y="197825"/>
            <a:chExt cx="990175" cy="3797050"/>
          </a:xfrm>
        </p:grpSpPr>
        <p:sp>
          <p:nvSpPr>
            <p:cNvPr id="271" name="Google Shape;271;p3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3"/>
          <p:cNvGrpSpPr/>
          <p:nvPr/>
        </p:nvGrpSpPr>
        <p:grpSpPr>
          <a:xfrm flipH="1">
            <a:off x="7860233" y="-132178"/>
            <a:ext cx="1291188" cy="4951353"/>
            <a:chOff x="1440600" y="197825"/>
            <a:chExt cx="990175" cy="3797050"/>
          </a:xfrm>
        </p:grpSpPr>
        <p:sp>
          <p:nvSpPr>
            <p:cNvPr id="281" name="Google Shape;281;p3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3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291" name="Google Shape;291;p3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3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329" name="Google Shape;329;p3"/>
            <p:cNvSpPr/>
            <p:nvPr/>
          </p:nvSpPr>
          <p:spPr>
            <a:xfrm>
              <a:off x="1901275" y="5022325"/>
              <a:ext cx="3806000" cy="502300"/>
            </a:xfrm>
            <a:custGeom>
              <a:avLst/>
              <a:gdLst/>
              <a:ahLst/>
              <a:cxnLst/>
              <a:rect l="l" t="t" r="r" b="b"/>
              <a:pathLst>
                <a:path w="152240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429225" y="4417075"/>
              <a:ext cx="650000" cy="553050"/>
            </a:xfrm>
            <a:custGeom>
              <a:avLst/>
              <a:gdLst/>
              <a:ahLst/>
              <a:cxnLst/>
              <a:rect l="l" t="t" r="r" b="b"/>
              <a:pathLst>
                <a:path w="26000" h="22122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4297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9449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4297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4302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191600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1926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17078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1192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11926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1954475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195447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4702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195447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19544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71687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7168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326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271687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271737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7975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479250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99497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479250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792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652880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5661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65288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6566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6566600" y="4449400"/>
              <a:ext cx="611725" cy="520725"/>
            </a:xfrm>
            <a:custGeom>
              <a:avLst/>
              <a:gdLst/>
              <a:ahLst/>
              <a:cxnLst/>
              <a:rect l="l" t="t" r="r" b="b"/>
              <a:pathLst>
                <a:path w="2446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5766425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580322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57664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580372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8037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500402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50413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50040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504182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504132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241650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42784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424165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427895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427895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810650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81065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326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8106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811150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573050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57355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0887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1573550" y="46935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1573550" y="4654800"/>
              <a:ext cx="612200" cy="521200"/>
            </a:xfrm>
            <a:custGeom>
              <a:avLst/>
              <a:gdLst/>
              <a:ahLst/>
              <a:cxnLst/>
              <a:rect l="l" t="t" r="r" b="b"/>
              <a:pathLst>
                <a:path w="24488" h="20848" extrusionOk="0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335925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33592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8516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33592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335925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3097825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309782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61402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098325" y="46935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309832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6147875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618417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6147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61851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18467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5385475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542227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53854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54227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5422775" y="4654800"/>
              <a:ext cx="611725" cy="521200"/>
            </a:xfrm>
            <a:custGeom>
              <a:avLst/>
              <a:gdLst/>
              <a:ahLst/>
              <a:cxnLst/>
              <a:rect l="l" t="t" r="r" b="b"/>
              <a:pathLst>
                <a:path w="24469" h="20848" extrusionOk="0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4622600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465990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46226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46608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4659900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3860700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389700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8607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3898000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3898000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29225" y="4827850"/>
              <a:ext cx="650000" cy="758450"/>
            </a:xfrm>
            <a:custGeom>
              <a:avLst/>
              <a:gdLst/>
              <a:ahLst/>
              <a:cxnLst/>
              <a:rect l="l" t="t" r="r" b="b"/>
              <a:pathLst>
                <a:path w="26000" h="30338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4297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9449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4297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4302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191600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1926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7078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192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1926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954475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5447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4702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95447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9544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71687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7168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32326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71687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271737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347975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3479250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99497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3479250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4792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652880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65661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65288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566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6566600" y="4860200"/>
              <a:ext cx="611725" cy="726100"/>
            </a:xfrm>
            <a:custGeom>
              <a:avLst/>
              <a:gdLst/>
              <a:ahLst/>
              <a:cxnLst/>
              <a:rect l="l" t="t" r="r" b="b"/>
              <a:pathLst>
                <a:path w="2446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5766425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580322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57664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580372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58037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500402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50413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50040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504182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504132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1650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2784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24165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427895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27895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810650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81065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325875" y="5265000"/>
              <a:ext cx="135300" cy="319300"/>
            </a:xfrm>
            <a:custGeom>
              <a:avLst/>
              <a:gdLst/>
              <a:ahLst/>
              <a:cxnLst/>
              <a:rect l="l" t="t" r="r" b="b"/>
              <a:pathLst>
                <a:path w="5412" h="12772" extrusionOk="0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8106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811150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573050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157355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08875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1573550" y="51023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573550" y="5063600"/>
              <a:ext cx="612200" cy="520700"/>
            </a:xfrm>
            <a:custGeom>
              <a:avLst/>
              <a:gdLst/>
              <a:ahLst/>
              <a:cxnLst/>
              <a:rect l="l" t="t" r="r" b="b"/>
              <a:pathLst>
                <a:path w="24488" h="20828" extrusionOk="0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335925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33592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851150" y="5265000"/>
              <a:ext cx="134800" cy="319300"/>
            </a:xfrm>
            <a:custGeom>
              <a:avLst/>
              <a:gdLst/>
              <a:ahLst/>
              <a:cxnLst/>
              <a:rect l="l" t="t" r="r" b="b"/>
              <a:pathLst>
                <a:path w="5392" h="12772" extrusionOk="0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233592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2335925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97825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309782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361402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3098325" y="51023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309832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6147875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618417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61478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61851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618467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5385475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542227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53854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54227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5422775" y="5063600"/>
              <a:ext cx="611725" cy="520700"/>
            </a:xfrm>
            <a:custGeom>
              <a:avLst/>
              <a:gdLst/>
              <a:ahLst/>
              <a:cxnLst/>
              <a:rect l="l" t="t" r="r" b="b"/>
              <a:pathLst>
                <a:path w="24469" h="20828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4622600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465990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46226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46608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4659900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3860700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389700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38607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3898000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3898000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3"/>
          <p:cNvSpPr txBox="1">
            <a:spLocks noGrp="1"/>
          </p:cNvSpPr>
          <p:nvPr>
            <p:ph type="title"/>
          </p:nvPr>
        </p:nvSpPr>
        <p:spPr>
          <a:xfrm>
            <a:off x="4862843" y="1830621"/>
            <a:ext cx="3566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1" name="Google Shape;501;p3"/>
          <p:cNvSpPr txBox="1">
            <a:spLocks noGrp="1"/>
          </p:cNvSpPr>
          <p:nvPr>
            <p:ph type="subTitle" idx="1"/>
          </p:nvPr>
        </p:nvSpPr>
        <p:spPr>
          <a:xfrm>
            <a:off x="4862843" y="2690664"/>
            <a:ext cx="28770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9"/>
          <p:cNvSpPr/>
          <p:nvPr/>
        </p:nvSpPr>
        <p:spPr>
          <a:xfrm>
            <a:off x="-7175" y="4229100"/>
            <a:ext cx="9158700" cy="94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7" name="Google Shape;1537;p9"/>
          <p:cNvGrpSpPr/>
          <p:nvPr/>
        </p:nvGrpSpPr>
        <p:grpSpPr>
          <a:xfrm>
            <a:off x="-43050" y="-616925"/>
            <a:ext cx="5196675" cy="5329438"/>
            <a:chOff x="-43050" y="-616925"/>
            <a:chExt cx="5196675" cy="5329438"/>
          </a:xfrm>
        </p:grpSpPr>
        <p:sp>
          <p:nvSpPr>
            <p:cNvPr id="1538" name="Google Shape;1538;p9"/>
            <p:cNvSpPr/>
            <p:nvPr/>
          </p:nvSpPr>
          <p:spPr>
            <a:xfrm>
              <a:off x="-43050" y="-616925"/>
              <a:ext cx="5064600" cy="5165025"/>
            </a:xfrm>
            <a:custGeom>
              <a:avLst/>
              <a:gdLst/>
              <a:ahLst/>
              <a:cxnLst/>
              <a:rect l="l" t="t" r="r" b="b"/>
              <a:pathLst>
                <a:path w="202584" h="206601" extrusionOk="0">
                  <a:moveTo>
                    <a:pt x="202584" y="201435"/>
                  </a:moveTo>
                  <a:lnTo>
                    <a:pt x="0" y="0"/>
                  </a:lnTo>
                  <a:lnTo>
                    <a:pt x="2285" y="176941"/>
                  </a:lnTo>
                  <a:lnTo>
                    <a:pt x="195410" y="206601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1539" name="Google Shape;1539;p9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1540" name="Google Shape;1540;p9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1279" extrusionOk="0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9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6477" extrusionOk="0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9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5339" extrusionOk="0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9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5362" extrusionOk="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9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12444" h="1136" extrusionOk="0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9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568" extrusionOk="0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9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604" fill="none" extrusionOk="0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w="22525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9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4304" extrusionOk="0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8" name="Google Shape;1548;p9"/>
          <p:cNvGrpSpPr/>
          <p:nvPr/>
        </p:nvGrpSpPr>
        <p:grpSpPr>
          <a:xfrm>
            <a:off x="-7175" y="-767575"/>
            <a:ext cx="7987275" cy="5796313"/>
            <a:chOff x="-7175" y="-767575"/>
            <a:chExt cx="7987275" cy="5796313"/>
          </a:xfrm>
        </p:grpSpPr>
        <p:sp>
          <p:nvSpPr>
            <p:cNvPr id="1549" name="Google Shape;1549;p9"/>
            <p:cNvSpPr/>
            <p:nvPr/>
          </p:nvSpPr>
          <p:spPr>
            <a:xfrm>
              <a:off x="-7175" y="-767575"/>
              <a:ext cx="7726500" cy="5509350"/>
            </a:xfrm>
            <a:custGeom>
              <a:avLst/>
              <a:gdLst/>
              <a:ahLst/>
              <a:cxnLst/>
              <a:rect l="l" t="t" r="r" b="b"/>
              <a:pathLst>
                <a:path w="309060" h="220374" extrusionOk="0">
                  <a:moveTo>
                    <a:pt x="309060" y="210178"/>
                  </a:moveTo>
                  <a:lnTo>
                    <a:pt x="40746" y="0"/>
                  </a:lnTo>
                  <a:lnTo>
                    <a:pt x="0" y="142612"/>
                  </a:lnTo>
                  <a:lnTo>
                    <a:pt x="301293" y="220374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1550" name="Google Shape;1550;p9"/>
            <p:cNvGrpSpPr/>
            <p:nvPr/>
          </p:nvGrpSpPr>
          <p:grpSpPr>
            <a:xfrm flipH="1">
              <a:off x="7387975" y="4456863"/>
              <a:ext cx="592125" cy="571875"/>
              <a:chOff x="1378650" y="3847600"/>
              <a:chExt cx="592125" cy="571875"/>
            </a:xfrm>
          </p:grpSpPr>
          <p:sp>
            <p:nvSpPr>
              <p:cNvPr id="1551" name="Google Shape;1551;p9"/>
              <p:cNvSpPr/>
              <p:nvPr/>
            </p:nvSpPr>
            <p:spPr>
              <a:xfrm>
                <a:off x="1463725" y="3847600"/>
                <a:ext cx="507050" cy="464750"/>
              </a:xfrm>
              <a:custGeom>
                <a:avLst/>
                <a:gdLst/>
                <a:ahLst/>
                <a:cxnLst/>
                <a:rect l="l" t="t" r="r" b="b"/>
                <a:pathLst>
                  <a:path w="20282" h="18590" extrusionOk="0">
                    <a:moveTo>
                      <a:pt x="7602" y="0"/>
                    </a:moveTo>
                    <a:cubicBezTo>
                      <a:pt x="7280" y="0"/>
                      <a:pt x="7041" y="83"/>
                      <a:pt x="6905" y="258"/>
                    </a:cubicBezTo>
                    <a:lnTo>
                      <a:pt x="2769" y="5428"/>
                    </a:lnTo>
                    <a:cubicBezTo>
                      <a:pt x="0" y="8931"/>
                      <a:pt x="567" y="14034"/>
                      <a:pt x="4070" y="16836"/>
                    </a:cubicBezTo>
                    <a:cubicBezTo>
                      <a:pt x="5561" y="18016"/>
                      <a:pt x="7343" y="18590"/>
                      <a:pt x="9112" y="18590"/>
                    </a:cubicBezTo>
                    <a:cubicBezTo>
                      <a:pt x="11496" y="18590"/>
                      <a:pt x="13855" y="17546"/>
                      <a:pt x="15445" y="15535"/>
                    </a:cubicBezTo>
                    <a:lnTo>
                      <a:pt x="19581" y="10365"/>
                    </a:lnTo>
                    <a:cubicBezTo>
                      <a:pt x="20281" y="9431"/>
                      <a:pt x="18046" y="6496"/>
                      <a:pt x="14544" y="3694"/>
                    </a:cubicBezTo>
                    <a:cubicBezTo>
                      <a:pt x="11721" y="1435"/>
                      <a:pt x="8941" y="0"/>
                      <a:pt x="7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9"/>
              <p:cNvSpPr/>
              <p:nvPr/>
            </p:nvSpPr>
            <p:spPr>
              <a:xfrm>
                <a:off x="1516250" y="4045000"/>
                <a:ext cx="445350" cy="267350"/>
              </a:xfrm>
              <a:custGeom>
                <a:avLst/>
                <a:gdLst/>
                <a:ahLst/>
                <a:cxnLst/>
                <a:rect l="l" t="t" r="r" b="b"/>
                <a:pathLst>
                  <a:path w="17814" h="10694" extrusionOk="0">
                    <a:moveTo>
                      <a:pt x="16646" y="1"/>
                    </a:moveTo>
                    <a:lnTo>
                      <a:pt x="16646" y="1"/>
                    </a:lnTo>
                    <a:cubicBezTo>
                      <a:pt x="17113" y="801"/>
                      <a:pt x="17246" y="1368"/>
                      <a:pt x="16979" y="1702"/>
                    </a:cubicBezTo>
                    <a:lnTo>
                      <a:pt x="12843" y="6872"/>
                    </a:lnTo>
                    <a:cubicBezTo>
                      <a:pt x="11251" y="8886"/>
                      <a:pt x="8888" y="9940"/>
                      <a:pt x="6500" y="9940"/>
                    </a:cubicBezTo>
                    <a:cubicBezTo>
                      <a:pt x="4735" y="9940"/>
                      <a:pt x="2957" y="9364"/>
                      <a:pt x="1468" y="8173"/>
                    </a:cubicBezTo>
                    <a:cubicBezTo>
                      <a:pt x="935" y="7706"/>
                      <a:pt x="434" y="7206"/>
                      <a:pt x="1" y="6672"/>
                    </a:cubicBezTo>
                    <a:lnTo>
                      <a:pt x="1" y="6672"/>
                    </a:lnTo>
                    <a:cubicBezTo>
                      <a:pt x="501" y="7506"/>
                      <a:pt x="1135" y="8307"/>
                      <a:pt x="1969" y="8940"/>
                    </a:cubicBezTo>
                    <a:cubicBezTo>
                      <a:pt x="3460" y="10120"/>
                      <a:pt x="5242" y="10694"/>
                      <a:pt x="7011" y="10694"/>
                    </a:cubicBezTo>
                    <a:cubicBezTo>
                      <a:pt x="9395" y="10694"/>
                      <a:pt x="11754" y="9650"/>
                      <a:pt x="13344" y="7639"/>
                    </a:cubicBezTo>
                    <a:lnTo>
                      <a:pt x="17480" y="2469"/>
                    </a:lnTo>
                    <a:cubicBezTo>
                      <a:pt x="17813" y="2035"/>
                      <a:pt x="17480" y="1135"/>
                      <a:pt x="166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9"/>
              <p:cNvSpPr/>
              <p:nvPr/>
            </p:nvSpPr>
            <p:spPr>
              <a:xfrm>
                <a:off x="1648850" y="3869750"/>
                <a:ext cx="291900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11676" h="8818" extrusionOk="0">
                    <a:moveTo>
                      <a:pt x="1136" y="1"/>
                    </a:moveTo>
                    <a:cubicBezTo>
                      <a:pt x="876" y="1"/>
                      <a:pt x="681" y="67"/>
                      <a:pt x="568" y="206"/>
                    </a:cubicBezTo>
                    <a:cubicBezTo>
                      <a:pt x="0" y="973"/>
                      <a:pt x="1835" y="3475"/>
                      <a:pt x="4737" y="5776"/>
                    </a:cubicBezTo>
                    <a:cubicBezTo>
                      <a:pt x="7116" y="7614"/>
                      <a:pt x="9428" y="8817"/>
                      <a:pt x="10522" y="8817"/>
                    </a:cubicBezTo>
                    <a:cubicBezTo>
                      <a:pt x="10778" y="8817"/>
                      <a:pt x="10967" y="8751"/>
                      <a:pt x="11075" y="8612"/>
                    </a:cubicBezTo>
                    <a:cubicBezTo>
                      <a:pt x="11675" y="7845"/>
                      <a:pt x="9807" y="5376"/>
                      <a:pt x="6905" y="3041"/>
                    </a:cubicBezTo>
                    <a:cubicBezTo>
                      <a:pt x="4554" y="1203"/>
                      <a:pt x="2246" y="1"/>
                      <a:pt x="1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9"/>
              <p:cNvSpPr/>
              <p:nvPr/>
            </p:nvSpPr>
            <p:spPr>
              <a:xfrm>
                <a:off x="1648850" y="3870725"/>
                <a:ext cx="281900" cy="219475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8779" extrusionOk="0">
                    <a:moveTo>
                      <a:pt x="868" y="0"/>
                    </a:moveTo>
                    <a:cubicBezTo>
                      <a:pt x="768" y="67"/>
                      <a:pt x="634" y="100"/>
                      <a:pt x="568" y="167"/>
                    </a:cubicBezTo>
                    <a:cubicBezTo>
                      <a:pt x="0" y="934"/>
                      <a:pt x="1868" y="3402"/>
                      <a:pt x="4737" y="5737"/>
                    </a:cubicBezTo>
                    <a:cubicBezTo>
                      <a:pt x="7116" y="7575"/>
                      <a:pt x="9428" y="8778"/>
                      <a:pt x="10522" y="8778"/>
                    </a:cubicBezTo>
                    <a:cubicBezTo>
                      <a:pt x="10778" y="8778"/>
                      <a:pt x="10967" y="8712"/>
                      <a:pt x="11075" y="8573"/>
                    </a:cubicBezTo>
                    <a:cubicBezTo>
                      <a:pt x="11275" y="8339"/>
                      <a:pt x="11208" y="7939"/>
                      <a:pt x="10975" y="7405"/>
                    </a:cubicBezTo>
                    <a:cubicBezTo>
                      <a:pt x="10895" y="7425"/>
                      <a:pt x="10804" y="7434"/>
                      <a:pt x="10704" y="7434"/>
                    </a:cubicBezTo>
                    <a:cubicBezTo>
                      <a:pt x="9593" y="7434"/>
                      <a:pt x="7293" y="6269"/>
                      <a:pt x="4937" y="4403"/>
                    </a:cubicBezTo>
                    <a:cubicBezTo>
                      <a:pt x="2936" y="2802"/>
                      <a:pt x="1435" y="1134"/>
                      <a:pt x="8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9"/>
              <p:cNvSpPr/>
              <p:nvPr/>
            </p:nvSpPr>
            <p:spPr>
              <a:xfrm>
                <a:off x="1378650" y="4372750"/>
                <a:ext cx="5129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1869" extrusionOk="0">
                    <a:moveTo>
                      <a:pt x="10275" y="0"/>
                    </a:moveTo>
                    <a:cubicBezTo>
                      <a:pt x="4604" y="0"/>
                      <a:pt x="1" y="367"/>
                      <a:pt x="1" y="834"/>
                    </a:cubicBezTo>
                    <a:lnTo>
                      <a:pt x="1" y="1868"/>
                    </a:lnTo>
                    <a:lnTo>
                      <a:pt x="20515" y="1868"/>
                    </a:lnTo>
                    <a:lnTo>
                      <a:pt x="20515" y="834"/>
                    </a:lnTo>
                    <a:cubicBezTo>
                      <a:pt x="20515" y="367"/>
                      <a:pt x="15912" y="0"/>
                      <a:pt x="10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9"/>
              <p:cNvSpPr/>
              <p:nvPr/>
            </p:nvSpPr>
            <p:spPr>
              <a:xfrm>
                <a:off x="1378650" y="4395250"/>
                <a:ext cx="5129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969" extrusionOk="0">
                    <a:moveTo>
                      <a:pt x="1" y="1"/>
                    </a:moveTo>
                    <a:lnTo>
                      <a:pt x="1" y="968"/>
                    </a:lnTo>
                    <a:lnTo>
                      <a:pt x="20515" y="968"/>
                    </a:lnTo>
                    <a:lnTo>
                      <a:pt x="205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9"/>
              <p:cNvSpPr/>
              <p:nvPr/>
            </p:nvSpPr>
            <p:spPr>
              <a:xfrm>
                <a:off x="1520425" y="4186775"/>
                <a:ext cx="133450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7540" fill="none" extrusionOk="0">
                    <a:moveTo>
                      <a:pt x="2669" y="7539"/>
                    </a:moveTo>
                    <a:cubicBezTo>
                      <a:pt x="2669" y="7539"/>
                      <a:pt x="0" y="2769"/>
                      <a:pt x="5338" y="0"/>
                    </a:cubicBezTo>
                  </a:path>
                </a:pathLst>
              </a:custGeom>
              <a:solidFill>
                <a:schemeClr val="lt1"/>
              </a:solidFill>
              <a:ln w="37525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9"/>
              <p:cNvSpPr/>
              <p:nvPr/>
            </p:nvSpPr>
            <p:spPr>
              <a:xfrm>
                <a:off x="1498750" y="3989125"/>
                <a:ext cx="91750" cy="17682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7073" extrusionOk="0">
                    <a:moveTo>
                      <a:pt x="3669" y="1"/>
                    </a:moveTo>
                    <a:cubicBezTo>
                      <a:pt x="867" y="935"/>
                      <a:pt x="0" y="4537"/>
                      <a:pt x="968" y="7072"/>
                    </a:cubicBezTo>
                    <a:cubicBezTo>
                      <a:pt x="867" y="4404"/>
                      <a:pt x="1435" y="1702"/>
                      <a:pt x="36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9" name="Google Shape;1559;p9"/>
          <p:cNvGrpSpPr/>
          <p:nvPr/>
        </p:nvGrpSpPr>
        <p:grpSpPr>
          <a:xfrm>
            <a:off x="355276" y="4028893"/>
            <a:ext cx="3319678" cy="1165824"/>
            <a:chOff x="355276" y="4028893"/>
            <a:chExt cx="3319678" cy="1165824"/>
          </a:xfrm>
        </p:grpSpPr>
        <p:grpSp>
          <p:nvGrpSpPr>
            <p:cNvPr id="1560" name="Google Shape;1560;p9"/>
            <p:cNvGrpSpPr/>
            <p:nvPr/>
          </p:nvGrpSpPr>
          <p:grpSpPr>
            <a:xfrm>
              <a:off x="355276" y="4196643"/>
              <a:ext cx="3319678" cy="998074"/>
              <a:chOff x="1951575" y="2613150"/>
              <a:chExt cx="3658450" cy="2837050"/>
            </a:xfrm>
          </p:grpSpPr>
          <p:sp>
            <p:nvSpPr>
              <p:cNvPr id="1561" name="Google Shape;1561;p9"/>
              <p:cNvSpPr/>
              <p:nvPr/>
            </p:nvSpPr>
            <p:spPr>
              <a:xfrm>
                <a:off x="1951575" y="2613150"/>
                <a:ext cx="3658450" cy="2837050"/>
              </a:xfrm>
              <a:custGeom>
                <a:avLst/>
                <a:gdLst/>
                <a:ahLst/>
                <a:cxnLst/>
                <a:rect l="l" t="t" r="r" b="b"/>
                <a:pathLst>
                  <a:path w="146338" h="113482" extrusionOk="0">
                    <a:moveTo>
                      <a:pt x="51403" y="0"/>
                    </a:moveTo>
                    <a:lnTo>
                      <a:pt x="0" y="113482"/>
                    </a:lnTo>
                    <a:lnTo>
                      <a:pt x="146338" y="113482"/>
                    </a:lnTo>
                    <a:lnTo>
                      <a:pt x="999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9"/>
              <p:cNvSpPr/>
              <p:nvPr/>
            </p:nvSpPr>
            <p:spPr>
              <a:xfrm>
                <a:off x="2161725" y="2613150"/>
                <a:ext cx="1188375" cy="2837050"/>
              </a:xfrm>
              <a:custGeom>
                <a:avLst/>
                <a:gdLst/>
                <a:ahLst/>
                <a:cxnLst/>
                <a:rect l="l" t="t" r="r" b="b"/>
                <a:pathLst>
                  <a:path w="47535" h="113482" fill="none" extrusionOk="0">
                    <a:moveTo>
                      <a:pt x="47534" y="0"/>
                    </a:moveTo>
                    <a:lnTo>
                      <a:pt x="0" y="113482"/>
                    </a:lnTo>
                  </a:path>
                </a:pathLst>
              </a:custGeom>
              <a:noFill/>
              <a:ln w="10850" cap="flat" cmpd="sng">
                <a:solidFill>
                  <a:schemeClr val="accent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9"/>
              <p:cNvSpPr/>
              <p:nvPr/>
            </p:nvSpPr>
            <p:spPr>
              <a:xfrm>
                <a:off x="4330775" y="2613150"/>
                <a:ext cx="1104975" cy="2837050"/>
              </a:xfrm>
              <a:custGeom>
                <a:avLst/>
                <a:gdLst/>
                <a:ahLst/>
                <a:cxnLst/>
                <a:rect l="l" t="t" r="r" b="b"/>
                <a:pathLst>
                  <a:path w="44199" h="113482" fill="none" extrusionOk="0">
                    <a:moveTo>
                      <a:pt x="0" y="0"/>
                    </a:moveTo>
                    <a:lnTo>
                      <a:pt x="44198" y="113482"/>
                    </a:lnTo>
                  </a:path>
                </a:pathLst>
              </a:custGeom>
              <a:noFill/>
              <a:ln w="10850" cap="flat" cmpd="sng">
                <a:solidFill>
                  <a:schemeClr val="accent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4" name="Google Shape;1564;p9"/>
            <p:cNvSpPr/>
            <p:nvPr/>
          </p:nvSpPr>
          <p:spPr>
            <a:xfrm>
              <a:off x="989006" y="4031522"/>
              <a:ext cx="2120058" cy="210279"/>
            </a:xfrm>
            <a:custGeom>
              <a:avLst/>
              <a:gdLst/>
              <a:ahLst/>
              <a:cxnLst/>
              <a:rect l="l" t="t" r="r" b="b"/>
              <a:pathLst>
                <a:path w="122529" h="9419" extrusionOk="0">
                  <a:moveTo>
                    <a:pt x="1" y="1"/>
                  </a:moveTo>
                  <a:lnTo>
                    <a:pt x="122528" y="1"/>
                  </a:lnTo>
                  <a:lnTo>
                    <a:pt x="122528" y="9419"/>
                  </a:lnTo>
                  <a:lnTo>
                    <a:pt x="1" y="94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9"/>
            <p:cNvSpPr/>
            <p:nvPr/>
          </p:nvSpPr>
          <p:spPr>
            <a:xfrm>
              <a:off x="1468800" y="4031525"/>
              <a:ext cx="1201538" cy="210279"/>
            </a:xfrm>
            <a:custGeom>
              <a:avLst/>
              <a:gdLst/>
              <a:ahLst/>
              <a:cxnLst/>
              <a:rect l="l" t="t" r="r" b="b"/>
              <a:pathLst>
                <a:path w="54984" h="9419" extrusionOk="0">
                  <a:moveTo>
                    <a:pt x="1" y="1"/>
                  </a:moveTo>
                  <a:lnTo>
                    <a:pt x="1" y="9419"/>
                  </a:lnTo>
                  <a:lnTo>
                    <a:pt x="54984" y="9419"/>
                  </a:lnTo>
                  <a:lnTo>
                    <a:pt x="54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66" name="Google Shape;1566;p9"/>
            <p:cNvCxnSpPr/>
            <p:nvPr/>
          </p:nvCxnSpPr>
          <p:spPr>
            <a:xfrm>
              <a:off x="2558300" y="4028893"/>
              <a:ext cx="1800" cy="212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7" name="Google Shape;1567;p9"/>
            <p:cNvCxnSpPr/>
            <p:nvPr/>
          </p:nvCxnSpPr>
          <p:spPr>
            <a:xfrm>
              <a:off x="1568325" y="4030306"/>
              <a:ext cx="1800" cy="212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68" name="Google Shape;1568;p9"/>
          <p:cNvGrpSpPr/>
          <p:nvPr/>
        </p:nvGrpSpPr>
        <p:grpSpPr>
          <a:xfrm>
            <a:off x="-417858" y="-823150"/>
            <a:ext cx="9978772" cy="5996593"/>
            <a:chOff x="-417858" y="-823150"/>
            <a:chExt cx="9978772" cy="5996593"/>
          </a:xfrm>
        </p:grpSpPr>
        <p:grpSp>
          <p:nvGrpSpPr>
            <p:cNvPr id="1569" name="Google Shape;1569;p9"/>
            <p:cNvGrpSpPr/>
            <p:nvPr/>
          </p:nvGrpSpPr>
          <p:grpSpPr>
            <a:xfrm flipH="1">
              <a:off x="7860239" y="-132175"/>
              <a:ext cx="1291188" cy="5305618"/>
              <a:chOff x="1440600" y="197825"/>
              <a:chExt cx="990175" cy="3797050"/>
            </a:xfrm>
          </p:grpSpPr>
          <p:sp>
            <p:nvSpPr>
              <p:cNvPr id="1570" name="Google Shape;1570;p9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9607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9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3633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9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4355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9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25782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9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64653" extrusionOk="0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9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0510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9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9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1893" extrusionOk="0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9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8256" extrusionOk="0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9" name="Google Shape;1579;p9"/>
            <p:cNvGrpSpPr/>
            <p:nvPr/>
          </p:nvGrpSpPr>
          <p:grpSpPr>
            <a:xfrm>
              <a:off x="23" y="-132175"/>
              <a:ext cx="1291188" cy="5305618"/>
              <a:chOff x="1440600" y="197825"/>
              <a:chExt cx="990175" cy="3797050"/>
            </a:xfrm>
          </p:grpSpPr>
          <p:sp>
            <p:nvSpPr>
              <p:cNvPr id="1580" name="Google Shape;1580;p9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9607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9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3633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9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4355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9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25782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9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64653" extrusionOk="0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9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0510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9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9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1893" extrusionOk="0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9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8256" extrusionOk="0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9" name="Google Shape;1589;p9"/>
            <p:cNvGrpSpPr/>
            <p:nvPr/>
          </p:nvGrpSpPr>
          <p:grpSpPr>
            <a:xfrm>
              <a:off x="-417858" y="-823150"/>
              <a:ext cx="9978772" cy="1382075"/>
              <a:chOff x="193475" y="-693375"/>
              <a:chExt cx="7221575" cy="1382075"/>
            </a:xfrm>
          </p:grpSpPr>
          <p:sp>
            <p:nvSpPr>
              <p:cNvPr id="1590" name="Google Shape;1590;p9"/>
              <p:cNvSpPr/>
              <p:nvPr/>
            </p:nvSpPr>
            <p:spPr>
              <a:xfrm>
                <a:off x="363575" y="384325"/>
                <a:ext cx="6883875" cy="304375"/>
              </a:xfrm>
              <a:custGeom>
                <a:avLst/>
                <a:gdLst/>
                <a:ahLst/>
                <a:cxnLst/>
                <a:rect l="l" t="t" r="r" b="b"/>
                <a:pathLst>
                  <a:path w="275355" h="12175" extrusionOk="0">
                    <a:moveTo>
                      <a:pt x="0" y="0"/>
                    </a:moveTo>
                    <a:lnTo>
                      <a:pt x="0" y="9390"/>
                    </a:lnTo>
                    <a:lnTo>
                      <a:pt x="0" y="10782"/>
                    </a:lnTo>
                    <a:lnTo>
                      <a:pt x="14522" y="10782"/>
                    </a:lnTo>
                    <a:lnTo>
                      <a:pt x="14522" y="9370"/>
                    </a:lnTo>
                    <a:lnTo>
                      <a:pt x="16869" y="9370"/>
                    </a:lnTo>
                    <a:lnTo>
                      <a:pt x="16869" y="12175"/>
                    </a:lnTo>
                    <a:lnTo>
                      <a:pt x="30913" y="12175"/>
                    </a:lnTo>
                    <a:lnTo>
                      <a:pt x="30913" y="9370"/>
                    </a:lnTo>
                    <a:lnTo>
                      <a:pt x="33261" y="9370"/>
                    </a:lnTo>
                    <a:lnTo>
                      <a:pt x="33261" y="10782"/>
                    </a:lnTo>
                    <a:lnTo>
                      <a:pt x="47782" y="10782"/>
                    </a:lnTo>
                    <a:lnTo>
                      <a:pt x="47782" y="9370"/>
                    </a:lnTo>
                    <a:lnTo>
                      <a:pt x="50110" y="9370"/>
                    </a:lnTo>
                    <a:lnTo>
                      <a:pt x="50110" y="12175"/>
                    </a:lnTo>
                    <a:lnTo>
                      <a:pt x="64632" y="12175"/>
                    </a:lnTo>
                    <a:lnTo>
                      <a:pt x="64632" y="9370"/>
                    </a:lnTo>
                    <a:lnTo>
                      <a:pt x="66979" y="9370"/>
                    </a:lnTo>
                    <a:lnTo>
                      <a:pt x="66979" y="10782"/>
                    </a:lnTo>
                    <a:lnTo>
                      <a:pt x="81023" y="10782"/>
                    </a:lnTo>
                    <a:lnTo>
                      <a:pt x="81023" y="9370"/>
                    </a:lnTo>
                    <a:lnTo>
                      <a:pt x="83370" y="9370"/>
                    </a:lnTo>
                    <a:lnTo>
                      <a:pt x="83370" y="12175"/>
                    </a:lnTo>
                    <a:lnTo>
                      <a:pt x="97892" y="12175"/>
                    </a:lnTo>
                    <a:lnTo>
                      <a:pt x="97892" y="9370"/>
                    </a:lnTo>
                    <a:lnTo>
                      <a:pt x="101174" y="9370"/>
                    </a:lnTo>
                    <a:lnTo>
                      <a:pt x="101174" y="10782"/>
                    </a:lnTo>
                    <a:lnTo>
                      <a:pt x="115656" y="10782"/>
                    </a:lnTo>
                    <a:lnTo>
                      <a:pt x="115656" y="9370"/>
                    </a:lnTo>
                    <a:lnTo>
                      <a:pt x="118481" y="9370"/>
                    </a:lnTo>
                    <a:lnTo>
                      <a:pt x="118481" y="12175"/>
                    </a:lnTo>
                    <a:lnTo>
                      <a:pt x="133460" y="12175"/>
                    </a:lnTo>
                    <a:lnTo>
                      <a:pt x="133460" y="9370"/>
                    </a:lnTo>
                    <a:lnTo>
                      <a:pt x="136285" y="9370"/>
                    </a:lnTo>
                    <a:lnTo>
                      <a:pt x="136285" y="10782"/>
                    </a:lnTo>
                    <a:lnTo>
                      <a:pt x="151722" y="10782"/>
                    </a:lnTo>
                    <a:lnTo>
                      <a:pt x="151722" y="9370"/>
                    </a:lnTo>
                    <a:lnTo>
                      <a:pt x="154527" y="9370"/>
                    </a:lnTo>
                    <a:lnTo>
                      <a:pt x="154527" y="12175"/>
                    </a:lnTo>
                    <a:lnTo>
                      <a:pt x="169048" y="12175"/>
                    </a:lnTo>
                    <a:lnTo>
                      <a:pt x="169048" y="9370"/>
                    </a:lnTo>
                    <a:lnTo>
                      <a:pt x="172331" y="9370"/>
                    </a:lnTo>
                    <a:lnTo>
                      <a:pt x="172331" y="10782"/>
                    </a:lnTo>
                    <a:lnTo>
                      <a:pt x="186852" y="10782"/>
                    </a:lnTo>
                    <a:lnTo>
                      <a:pt x="186852" y="9370"/>
                    </a:lnTo>
                    <a:lnTo>
                      <a:pt x="190115" y="9370"/>
                    </a:lnTo>
                    <a:lnTo>
                      <a:pt x="190115" y="12175"/>
                    </a:lnTo>
                    <a:lnTo>
                      <a:pt x="204636" y="12175"/>
                    </a:lnTo>
                    <a:lnTo>
                      <a:pt x="204636" y="9370"/>
                    </a:lnTo>
                    <a:lnTo>
                      <a:pt x="207441" y="9370"/>
                    </a:lnTo>
                    <a:lnTo>
                      <a:pt x="207441" y="12175"/>
                    </a:lnTo>
                    <a:lnTo>
                      <a:pt x="222440" y="12175"/>
                    </a:lnTo>
                    <a:lnTo>
                      <a:pt x="222440" y="9370"/>
                    </a:lnTo>
                    <a:lnTo>
                      <a:pt x="225722" y="9370"/>
                    </a:lnTo>
                    <a:lnTo>
                      <a:pt x="225722" y="10782"/>
                    </a:lnTo>
                    <a:lnTo>
                      <a:pt x="240224" y="10782"/>
                    </a:lnTo>
                    <a:lnTo>
                      <a:pt x="240224" y="9370"/>
                    </a:lnTo>
                    <a:lnTo>
                      <a:pt x="243507" y="9370"/>
                    </a:lnTo>
                    <a:lnTo>
                      <a:pt x="243507" y="12175"/>
                    </a:lnTo>
                    <a:lnTo>
                      <a:pt x="257551" y="12175"/>
                    </a:lnTo>
                    <a:lnTo>
                      <a:pt x="257551" y="9370"/>
                    </a:lnTo>
                    <a:lnTo>
                      <a:pt x="260833" y="9370"/>
                    </a:lnTo>
                    <a:lnTo>
                      <a:pt x="260833" y="10782"/>
                    </a:lnTo>
                    <a:lnTo>
                      <a:pt x="275355" y="10782"/>
                    </a:lnTo>
                    <a:lnTo>
                      <a:pt x="2753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9"/>
              <p:cNvSpPr/>
              <p:nvPr/>
            </p:nvSpPr>
            <p:spPr>
              <a:xfrm>
                <a:off x="363575" y="-634175"/>
                <a:ext cx="6695900" cy="1158775"/>
              </a:xfrm>
              <a:custGeom>
                <a:avLst/>
                <a:gdLst/>
                <a:ahLst/>
                <a:cxnLst/>
                <a:rect l="l" t="t" r="r" b="b"/>
                <a:pathLst>
                  <a:path w="267836" h="46351" extrusionOk="0">
                    <a:moveTo>
                      <a:pt x="0" y="0"/>
                    </a:moveTo>
                    <a:lnTo>
                      <a:pt x="0" y="46350"/>
                    </a:lnTo>
                    <a:lnTo>
                      <a:pt x="267835" y="46350"/>
                    </a:lnTo>
                    <a:lnTo>
                      <a:pt x="26783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9"/>
              <p:cNvSpPr/>
              <p:nvPr/>
            </p:nvSpPr>
            <p:spPr>
              <a:xfrm>
                <a:off x="363575" y="-634175"/>
                <a:ext cx="3630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9"/>
              <p:cNvSpPr/>
              <p:nvPr/>
            </p:nvSpPr>
            <p:spPr>
              <a:xfrm>
                <a:off x="434175" y="-634175"/>
                <a:ext cx="21090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9"/>
              <p:cNvSpPr/>
              <p:nvPr/>
            </p:nvSpPr>
            <p:spPr>
              <a:xfrm>
                <a:off x="785300" y="-634175"/>
                <a:ext cx="3511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044" y="49155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9"/>
              <p:cNvSpPr/>
              <p:nvPr/>
            </p:nvSpPr>
            <p:spPr>
              <a:xfrm>
                <a:off x="867350" y="-634175"/>
                <a:ext cx="1870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7480" y="49155"/>
                    </a:lnTo>
                    <a:lnTo>
                      <a:pt x="7480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9"/>
              <p:cNvSpPr/>
              <p:nvPr/>
            </p:nvSpPr>
            <p:spPr>
              <a:xfrm>
                <a:off x="119507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9"/>
              <p:cNvSpPr/>
              <p:nvPr/>
            </p:nvSpPr>
            <p:spPr>
              <a:xfrm>
                <a:off x="1277150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7957" y="47782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9"/>
              <p:cNvSpPr/>
              <p:nvPr/>
            </p:nvSpPr>
            <p:spPr>
              <a:xfrm>
                <a:off x="1616300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3" y="49155"/>
                    </a:lnTo>
                    <a:lnTo>
                      <a:pt x="14523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9"/>
              <p:cNvSpPr/>
              <p:nvPr/>
            </p:nvSpPr>
            <p:spPr>
              <a:xfrm>
                <a:off x="1698375" y="-634175"/>
                <a:ext cx="2108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8435" y="49155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9"/>
              <p:cNvSpPr/>
              <p:nvPr/>
            </p:nvSpPr>
            <p:spPr>
              <a:xfrm>
                <a:off x="2038025" y="-634175"/>
                <a:ext cx="3511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04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045" y="47782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9"/>
              <p:cNvSpPr/>
              <p:nvPr/>
            </p:nvSpPr>
            <p:spPr>
              <a:xfrm>
                <a:off x="2108150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9"/>
              <p:cNvSpPr/>
              <p:nvPr/>
            </p:nvSpPr>
            <p:spPr>
              <a:xfrm>
                <a:off x="24478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9"/>
              <p:cNvSpPr/>
              <p:nvPr/>
            </p:nvSpPr>
            <p:spPr>
              <a:xfrm>
                <a:off x="2529375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9"/>
              <p:cNvSpPr/>
              <p:nvPr/>
            </p:nvSpPr>
            <p:spPr>
              <a:xfrm>
                <a:off x="28929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9"/>
              <p:cNvSpPr/>
              <p:nvPr/>
            </p:nvSpPr>
            <p:spPr>
              <a:xfrm>
                <a:off x="2973975" y="-634175"/>
                <a:ext cx="21090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9"/>
              <p:cNvSpPr/>
              <p:nvPr/>
            </p:nvSpPr>
            <p:spPr>
              <a:xfrm>
                <a:off x="3325600" y="-634175"/>
                <a:ext cx="37450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980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979" y="49155"/>
                    </a:lnTo>
                    <a:lnTo>
                      <a:pt x="1497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9"/>
              <p:cNvSpPr/>
              <p:nvPr/>
            </p:nvSpPr>
            <p:spPr>
              <a:xfrm>
                <a:off x="3407650" y="-634175"/>
                <a:ext cx="2103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841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8415" y="49155"/>
                    </a:lnTo>
                    <a:lnTo>
                      <a:pt x="841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9"/>
              <p:cNvSpPr/>
              <p:nvPr/>
            </p:nvSpPr>
            <p:spPr>
              <a:xfrm>
                <a:off x="3770675" y="-634175"/>
                <a:ext cx="385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543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5438" y="47782"/>
                    </a:lnTo>
                    <a:lnTo>
                      <a:pt x="15438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9"/>
              <p:cNvSpPr/>
              <p:nvPr/>
            </p:nvSpPr>
            <p:spPr>
              <a:xfrm>
                <a:off x="3864175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9"/>
              <p:cNvSpPr/>
              <p:nvPr/>
            </p:nvSpPr>
            <p:spPr>
              <a:xfrm>
                <a:off x="42267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9"/>
              <p:cNvSpPr/>
              <p:nvPr/>
            </p:nvSpPr>
            <p:spPr>
              <a:xfrm>
                <a:off x="4308775" y="-634175"/>
                <a:ext cx="1870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481" y="49155"/>
                    </a:lnTo>
                    <a:lnTo>
                      <a:pt x="748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9"/>
              <p:cNvSpPr/>
              <p:nvPr/>
            </p:nvSpPr>
            <p:spPr>
              <a:xfrm>
                <a:off x="46718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9"/>
              <p:cNvSpPr/>
              <p:nvPr/>
            </p:nvSpPr>
            <p:spPr>
              <a:xfrm>
                <a:off x="4741950" y="-634175"/>
                <a:ext cx="2108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9"/>
              <p:cNvSpPr/>
              <p:nvPr/>
            </p:nvSpPr>
            <p:spPr>
              <a:xfrm>
                <a:off x="51164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9"/>
              <p:cNvSpPr/>
              <p:nvPr/>
            </p:nvSpPr>
            <p:spPr>
              <a:xfrm>
                <a:off x="5198475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9"/>
              <p:cNvSpPr/>
              <p:nvPr/>
            </p:nvSpPr>
            <p:spPr>
              <a:xfrm>
                <a:off x="5549600" y="-634175"/>
                <a:ext cx="37500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5000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999" y="49155"/>
                    </a:lnTo>
                    <a:lnTo>
                      <a:pt x="1499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9"/>
              <p:cNvSpPr/>
              <p:nvPr/>
            </p:nvSpPr>
            <p:spPr>
              <a:xfrm>
                <a:off x="5631650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7957" y="49155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9"/>
              <p:cNvSpPr/>
              <p:nvPr/>
            </p:nvSpPr>
            <p:spPr>
              <a:xfrm>
                <a:off x="60066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9"/>
              <p:cNvSpPr/>
              <p:nvPr/>
            </p:nvSpPr>
            <p:spPr>
              <a:xfrm>
                <a:off x="6076750" y="-634175"/>
                <a:ext cx="2108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9"/>
              <p:cNvSpPr/>
              <p:nvPr/>
            </p:nvSpPr>
            <p:spPr>
              <a:xfrm>
                <a:off x="6451225" y="-634175"/>
                <a:ext cx="3511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045" y="49155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9"/>
              <p:cNvSpPr/>
              <p:nvPr/>
            </p:nvSpPr>
            <p:spPr>
              <a:xfrm>
                <a:off x="6532775" y="-634175"/>
                <a:ext cx="1875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501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501" y="49155"/>
                    </a:lnTo>
                    <a:lnTo>
                      <a:pt x="750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9"/>
              <p:cNvSpPr/>
              <p:nvPr/>
            </p:nvSpPr>
            <p:spPr>
              <a:xfrm>
                <a:off x="6884400" y="-634175"/>
                <a:ext cx="3630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9"/>
              <p:cNvSpPr/>
              <p:nvPr/>
            </p:nvSpPr>
            <p:spPr>
              <a:xfrm>
                <a:off x="6978375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9"/>
              <p:cNvSpPr/>
              <p:nvPr/>
            </p:nvSpPr>
            <p:spPr>
              <a:xfrm>
                <a:off x="211400" y="-634175"/>
                <a:ext cx="7094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83770" h="1" fill="none" extrusionOk="0">
                    <a:moveTo>
                      <a:pt x="0" y="0"/>
                    </a:moveTo>
                    <a:lnTo>
                      <a:pt x="283769" y="0"/>
                    </a:lnTo>
                  </a:path>
                </a:pathLst>
              </a:custGeom>
              <a:noFill/>
              <a:ln w="46750" cap="flat" cmpd="sng">
                <a:solidFill>
                  <a:srgbClr val="FFB726"/>
                </a:solidFill>
                <a:prstDash val="solid"/>
                <a:miter lim="1989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9"/>
              <p:cNvSpPr/>
              <p:nvPr/>
            </p:nvSpPr>
            <p:spPr>
              <a:xfrm>
                <a:off x="7287225" y="-693375"/>
                <a:ext cx="127825" cy="128350"/>
              </a:xfrm>
              <a:custGeom>
                <a:avLst/>
                <a:gdLst/>
                <a:ahLst/>
                <a:cxnLst/>
                <a:rect l="l" t="t" r="r" b="b"/>
                <a:pathLst>
                  <a:path w="5113" h="5134" extrusionOk="0">
                    <a:moveTo>
                      <a:pt x="2566" y="1"/>
                    </a:moveTo>
                    <a:cubicBezTo>
                      <a:pt x="1134" y="1"/>
                      <a:pt x="0" y="1155"/>
                      <a:pt x="0" y="2567"/>
                    </a:cubicBezTo>
                    <a:cubicBezTo>
                      <a:pt x="0" y="3979"/>
                      <a:pt x="1134" y="5133"/>
                      <a:pt x="2566" y="5133"/>
                    </a:cubicBezTo>
                    <a:cubicBezTo>
                      <a:pt x="3979" y="5133"/>
                      <a:pt x="5113" y="3979"/>
                      <a:pt x="5113" y="2567"/>
                    </a:cubicBezTo>
                    <a:cubicBezTo>
                      <a:pt x="5113" y="1155"/>
                      <a:pt x="3979" y="1"/>
                      <a:pt x="2566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9"/>
              <p:cNvSpPr/>
              <p:nvPr/>
            </p:nvSpPr>
            <p:spPr>
              <a:xfrm>
                <a:off x="193475" y="-693375"/>
                <a:ext cx="128350" cy="128350"/>
              </a:xfrm>
              <a:custGeom>
                <a:avLst/>
                <a:gdLst/>
                <a:ahLst/>
                <a:cxnLst/>
                <a:rect l="l" t="t" r="r" b="b"/>
                <a:pathLst>
                  <a:path w="5134" h="5134" extrusionOk="0">
                    <a:moveTo>
                      <a:pt x="2567" y="1"/>
                    </a:moveTo>
                    <a:cubicBezTo>
                      <a:pt x="1155" y="1"/>
                      <a:pt x="1" y="1155"/>
                      <a:pt x="1" y="2567"/>
                    </a:cubicBezTo>
                    <a:cubicBezTo>
                      <a:pt x="1" y="3979"/>
                      <a:pt x="1155" y="5133"/>
                      <a:pt x="2567" y="5133"/>
                    </a:cubicBezTo>
                    <a:cubicBezTo>
                      <a:pt x="3979" y="5133"/>
                      <a:pt x="5133" y="3979"/>
                      <a:pt x="5133" y="2567"/>
                    </a:cubicBezTo>
                    <a:cubicBezTo>
                      <a:pt x="5133" y="1155"/>
                      <a:pt x="3979" y="1"/>
                      <a:pt x="2567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7" name="Google Shape;1627;p9"/>
          <p:cNvSpPr txBox="1">
            <a:spLocks noGrp="1"/>
          </p:cNvSpPr>
          <p:nvPr>
            <p:ph type="title"/>
          </p:nvPr>
        </p:nvSpPr>
        <p:spPr>
          <a:xfrm>
            <a:off x="3784050" y="1456257"/>
            <a:ext cx="4471500" cy="10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28" name="Google Shape;1628;p9"/>
          <p:cNvSpPr txBox="1">
            <a:spLocks noGrp="1"/>
          </p:cNvSpPr>
          <p:nvPr>
            <p:ph type="subTitle" idx="1"/>
          </p:nvPr>
        </p:nvSpPr>
        <p:spPr>
          <a:xfrm>
            <a:off x="3784050" y="2508607"/>
            <a:ext cx="4471500" cy="12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2"/>
          <p:cNvSpPr/>
          <p:nvPr/>
        </p:nvSpPr>
        <p:spPr>
          <a:xfrm>
            <a:off x="0" y="-7175"/>
            <a:ext cx="9144000" cy="518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3"/>
          <p:cNvSpPr txBox="1">
            <a:spLocks noGrp="1"/>
          </p:cNvSpPr>
          <p:nvPr>
            <p:ph type="subTitle" idx="1"/>
          </p:nvPr>
        </p:nvSpPr>
        <p:spPr>
          <a:xfrm>
            <a:off x="2093388" y="1517190"/>
            <a:ext cx="24342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36" name="Google Shape;1736;p13"/>
          <p:cNvSpPr txBox="1">
            <a:spLocks noGrp="1"/>
          </p:cNvSpPr>
          <p:nvPr>
            <p:ph type="subTitle" idx="2"/>
          </p:nvPr>
        </p:nvSpPr>
        <p:spPr>
          <a:xfrm>
            <a:off x="2092005" y="1859415"/>
            <a:ext cx="2434200" cy="6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13"/>
          <p:cNvSpPr txBox="1">
            <a:spLocks noGrp="1"/>
          </p:cNvSpPr>
          <p:nvPr>
            <p:ph type="title" hasCustomPrompt="1"/>
          </p:nvPr>
        </p:nvSpPr>
        <p:spPr>
          <a:xfrm>
            <a:off x="962900" y="1689016"/>
            <a:ext cx="969300" cy="6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738" name="Google Shape;1738;p13"/>
          <p:cNvSpPr txBox="1">
            <a:spLocks noGrp="1"/>
          </p:cNvSpPr>
          <p:nvPr>
            <p:ph type="subTitle" idx="3"/>
          </p:nvPr>
        </p:nvSpPr>
        <p:spPr>
          <a:xfrm>
            <a:off x="2092006" y="3021217"/>
            <a:ext cx="24342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39" name="Google Shape;1739;p13"/>
          <p:cNvSpPr txBox="1">
            <a:spLocks noGrp="1"/>
          </p:cNvSpPr>
          <p:nvPr>
            <p:ph type="subTitle" idx="4"/>
          </p:nvPr>
        </p:nvSpPr>
        <p:spPr>
          <a:xfrm>
            <a:off x="2092005" y="3361839"/>
            <a:ext cx="2432400" cy="6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0" name="Google Shape;1740;p13"/>
          <p:cNvSpPr txBox="1">
            <a:spLocks noGrp="1"/>
          </p:cNvSpPr>
          <p:nvPr>
            <p:ph type="title" idx="5" hasCustomPrompt="1"/>
          </p:nvPr>
        </p:nvSpPr>
        <p:spPr>
          <a:xfrm>
            <a:off x="962900" y="3202477"/>
            <a:ext cx="969300" cy="6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741" name="Google Shape;1741;p13"/>
          <p:cNvSpPr txBox="1">
            <a:spLocks noGrp="1"/>
          </p:cNvSpPr>
          <p:nvPr>
            <p:ph type="subTitle" idx="6"/>
          </p:nvPr>
        </p:nvSpPr>
        <p:spPr>
          <a:xfrm>
            <a:off x="5906943" y="1517190"/>
            <a:ext cx="24339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42" name="Google Shape;1742;p13"/>
          <p:cNvSpPr txBox="1">
            <a:spLocks noGrp="1"/>
          </p:cNvSpPr>
          <p:nvPr>
            <p:ph type="subTitle" idx="7"/>
          </p:nvPr>
        </p:nvSpPr>
        <p:spPr>
          <a:xfrm>
            <a:off x="5905570" y="1859415"/>
            <a:ext cx="2422500" cy="6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3" name="Google Shape;1743;p13"/>
          <p:cNvSpPr txBox="1">
            <a:spLocks noGrp="1"/>
          </p:cNvSpPr>
          <p:nvPr>
            <p:ph type="title" idx="8" hasCustomPrompt="1"/>
          </p:nvPr>
        </p:nvSpPr>
        <p:spPr>
          <a:xfrm>
            <a:off x="4859950" y="1688000"/>
            <a:ext cx="969300" cy="6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744" name="Google Shape;1744;p13"/>
          <p:cNvSpPr txBox="1">
            <a:spLocks noGrp="1"/>
          </p:cNvSpPr>
          <p:nvPr>
            <p:ph type="subTitle" idx="9"/>
          </p:nvPr>
        </p:nvSpPr>
        <p:spPr>
          <a:xfrm>
            <a:off x="5906946" y="3021216"/>
            <a:ext cx="24225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45" name="Google Shape;1745;p13"/>
          <p:cNvSpPr txBox="1">
            <a:spLocks noGrp="1"/>
          </p:cNvSpPr>
          <p:nvPr>
            <p:ph type="subTitle" idx="13"/>
          </p:nvPr>
        </p:nvSpPr>
        <p:spPr>
          <a:xfrm>
            <a:off x="5906998" y="3361840"/>
            <a:ext cx="2433900" cy="6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6" name="Google Shape;1746;p13"/>
          <p:cNvSpPr txBox="1">
            <a:spLocks noGrp="1"/>
          </p:cNvSpPr>
          <p:nvPr>
            <p:ph type="title" idx="14" hasCustomPrompt="1"/>
          </p:nvPr>
        </p:nvSpPr>
        <p:spPr>
          <a:xfrm>
            <a:off x="4859950" y="3202477"/>
            <a:ext cx="969300" cy="6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747" name="Google Shape;1747;p13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8" name="Google Shape;1748;p13"/>
          <p:cNvGrpSpPr/>
          <p:nvPr/>
        </p:nvGrpSpPr>
        <p:grpSpPr>
          <a:xfrm>
            <a:off x="-1700930" y="-1087059"/>
            <a:ext cx="12551594" cy="3254063"/>
            <a:chOff x="-1700930" y="-1087059"/>
            <a:chExt cx="12551594" cy="3254063"/>
          </a:xfrm>
        </p:grpSpPr>
        <p:grpSp>
          <p:nvGrpSpPr>
            <p:cNvPr id="1749" name="Google Shape;1749;p13"/>
            <p:cNvGrpSpPr/>
            <p:nvPr/>
          </p:nvGrpSpPr>
          <p:grpSpPr>
            <a:xfrm rot="-2336481">
              <a:off x="-1326197" y="-511440"/>
              <a:ext cx="2575089" cy="2102826"/>
              <a:chOff x="-580150" y="114125"/>
              <a:chExt cx="2183925" cy="1783400"/>
            </a:xfrm>
          </p:grpSpPr>
          <p:sp>
            <p:nvSpPr>
              <p:cNvPr id="1750" name="Google Shape;1750;p13"/>
              <p:cNvSpPr/>
              <p:nvPr/>
            </p:nvSpPr>
            <p:spPr>
              <a:xfrm>
                <a:off x="-580150" y="114125"/>
                <a:ext cx="2183925" cy="1783400"/>
              </a:xfrm>
              <a:custGeom>
                <a:avLst/>
                <a:gdLst/>
                <a:ahLst/>
                <a:cxnLst/>
                <a:rect l="l" t="t" r="r" b="b"/>
                <a:pathLst>
                  <a:path w="87357" h="71336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60" y="65914"/>
                      <a:pt x="120" y="65973"/>
                      <a:pt x="179" y="66021"/>
                    </a:cubicBezTo>
                    <a:cubicBezTo>
                      <a:pt x="4680" y="69627"/>
                      <a:pt x="10371" y="71335"/>
                      <a:pt x="16844" y="71335"/>
                    </a:cubicBezTo>
                    <a:cubicBezTo>
                      <a:pt x="36916" y="71335"/>
                      <a:pt x="64499" y="54907"/>
                      <a:pt x="87357" y="2768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3"/>
              <p:cNvSpPr/>
              <p:nvPr/>
            </p:nvSpPr>
            <p:spPr>
              <a:xfrm>
                <a:off x="-580150" y="114125"/>
                <a:ext cx="2069325" cy="1751300"/>
              </a:xfrm>
              <a:custGeom>
                <a:avLst/>
                <a:gdLst/>
                <a:ahLst/>
                <a:cxnLst/>
                <a:rect l="l" t="t" r="r" b="b"/>
                <a:pathLst>
                  <a:path w="82773" h="7005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14"/>
                      <a:pt x="108" y="65961"/>
                      <a:pt x="156" y="66009"/>
                    </a:cubicBezTo>
                    <a:cubicBezTo>
                      <a:pt x="3571" y="68750"/>
                      <a:pt x="7922" y="70052"/>
                      <a:pt x="12947" y="70052"/>
                    </a:cubicBezTo>
                    <a:cubicBezTo>
                      <a:pt x="31451" y="70052"/>
                      <a:pt x="59093" y="52405"/>
                      <a:pt x="82773" y="24016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13"/>
              <p:cNvSpPr/>
              <p:nvPr/>
            </p:nvSpPr>
            <p:spPr>
              <a:xfrm>
                <a:off x="-580150" y="114125"/>
                <a:ext cx="1882700" cy="1706800"/>
              </a:xfrm>
              <a:custGeom>
                <a:avLst/>
                <a:gdLst/>
                <a:ahLst/>
                <a:cxnLst/>
                <a:rect l="l" t="t" r="r" b="b"/>
                <a:pathLst>
                  <a:path w="75308" h="6827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02"/>
                      <a:pt x="72" y="65926"/>
                      <a:pt x="120" y="65961"/>
                    </a:cubicBezTo>
                    <a:cubicBezTo>
                      <a:pt x="2070" y="67525"/>
                      <a:pt x="4578" y="68272"/>
                      <a:pt x="7541" y="68272"/>
                    </a:cubicBezTo>
                    <a:cubicBezTo>
                      <a:pt x="22833" y="68272"/>
                      <a:pt x="50223" y="48364"/>
                      <a:pt x="75308" y="1800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13"/>
              <p:cNvSpPr/>
              <p:nvPr/>
            </p:nvSpPr>
            <p:spPr>
              <a:xfrm>
                <a:off x="-414050" y="216825"/>
                <a:ext cx="1452275" cy="1601400"/>
              </a:xfrm>
              <a:custGeom>
                <a:avLst/>
                <a:gdLst/>
                <a:ahLst/>
                <a:cxnLst/>
                <a:rect l="l" t="t" r="r" b="b"/>
                <a:pathLst>
                  <a:path w="58091" h="64056" extrusionOk="0">
                    <a:moveTo>
                      <a:pt x="51328" y="0"/>
                    </a:moveTo>
                    <a:cubicBezTo>
                      <a:pt x="51328" y="0"/>
                      <a:pt x="31056" y="40912"/>
                      <a:pt x="8447" y="58662"/>
                    </a:cubicBezTo>
                    <a:lnTo>
                      <a:pt x="8447" y="58662"/>
                    </a:lnTo>
                    <a:cubicBezTo>
                      <a:pt x="36360" y="38972"/>
                      <a:pt x="58091" y="5596"/>
                      <a:pt x="58091" y="5596"/>
                    </a:cubicBezTo>
                    <a:lnTo>
                      <a:pt x="51328" y="0"/>
                    </a:lnTo>
                    <a:close/>
                    <a:moveTo>
                      <a:pt x="8447" y="58662"/>
                    </a:moveTo>
                    <a:cubicBezTo>
                      <a:pt x="5687" y="60609"/>
                      <a:pt x="2866" y="62422"/>
                      <a:pt x="0" y="64056"/>
                    </a:cubicBezTo>
                    <a:cubicBezTo>
                      <a:pt x="2829" y="62691"/>
                      <a:pt x="5656" y="60853"/>
                      <a:pt x="8447" y="58662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4" name="Google Shape;1754;p13"/>
            <p:cNvGrpSpPr/>
            <p:nvPr/>
          </p:nvGrpSpPr>
          <p:grpSpPr>
            <a:xfrm rot="2336481" flipH="1">
              <a:off x="7900841" y="-511440"/>
              <a:ext cx="2575089" cy="2102826"/>
              <a:chOff x="-580150" y="114125"/>
              <a:chExt cx="2183925" cy="1783400"/>
            </a:xfrm>
          </p:grpSpPr>
          <p:sp>
            <p:nvSpPr>
              <p:cNvPr id="1755" name="Google Shape;1755;p13"/>
              <p:cNvSpPr/>
              <p:nvPr/>
            </p:nvSpPr>
            <p:spPr>
              <a:xfrm>
                <a:off x="-580150" y="114125"/>
                <a:ext cx="2183925" cy="1783400"/>
              </a:xfrm>
              <a:custGeom>
                <a:avLst/>
                <a:gdLst/>
                <a:ahLst/>
                <a:cxnLst/>
                <a:rect l="l" t="t" r="r" b="b"/>
                <a:pathLst>
                  <a:path w="87357" h="71336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60" y="65914"/>
                      <a:pt x="120" y="65973"/>
                      <a:pt x="179" y="66021"/>
                    </a:cubicBezTo>
                    <a:cubicBezTo>
                      <a:pt x="4680" y="69627"/>
                      <a:pt x="10371" y="71335"/>
                      <a:pt x="16844" y="71335"/>
                    </a:cubicBezTo>
                    <a:cubicBezTo>
                      <a:pt x="36916" y="71335"/>
                      <a:pt x="64499" y="54907"/>
                      <a:pt x="87357" y="2768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3"/>
              <p:cNvSpPr/>
              <p:nvPr/>
            </p:nvSpPr>
            <p:spPr>
              <a:xfrm>
                <a:off x="-580150" y="114125"/>
                <a:ext cx="2069325" cy="1751300"/>
              </a:xfrm>
              <a:custGeom>
                <a:avLst/>
                <a:gdLst/>
                <a:ahLst/>
                <a:cxnLst/>
                <a:rect l="l" t="t" r="r" b="b"/>
                <a:pathLst>
                  <a:path w="82773" h="7005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14"/>
                      <a:pt x="108" y="65961"/>
                      <a:pt x="156" y="66009"/>
                    </a:cubicBezTo>
                    <a:cubicBezTo>
                      <a:pt x="3571" y="68750"/>
                      <a:pt x="7922" y="70052"/>
                      <a:pt x="12947" y="70052"/>
                    </a:cubicBezTo>
                    <a:cubicBezTo>
                      <a:pt x="31451" y="70052"/>
                      <a:pt x="59093" y="52405"/>
                      <a:pt x="82773" y="24016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3"/>
              <p:cNvSpPr/>
              <p:nvPr/>
            </p:nvSpPr>
            <p:spPr>
              <a:xfrm>
                <a:off x="-580150" y="114125"/>
                <a:ext cx="1882700" cy="1706800"/>
              </a:xfrm>
              <a:custGeom>
                <a:avLst/>
                <a:gdLst/>
                <a:ahLst/>
                <a:cxnLst/>
                <a:rect l="l" t="t" r="r" b="b"/>
                <a:pathLst>
                  <a:path w="75308" h="6827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02"/>
                      <a:pt x="72" y="65926"/>
                      <a:pt x="120" y="65961"/>
                    </a:cubicBezTo>
                    <a:cubicBezTo>
                      <a:pt x="2070" y="67525"/>
                      <a:pt x="4578" y="68272"/>
                      <a:pt x="7541" y="68272"/>
                    </a:cubicBezTo>
                    <a:cubicBezTo>
                      <a:pt x="22833" y="68272"/>
                      <a:pt x="50223" y="48364"/>
                      <a:pt x="75308" y="1800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3"/>
              <p:cNvSpPr/>
              <p:nvPr/>
            </p:nvSpPr>
            <p:spPr>
              <a:xfrm>
                <a:off x="-414050" y="216825"/>
                <a:ext cx="1452275" cy="1601400"/>
              </a:xfrm>
              <a:custGeom>
                <a:avLst/>
                <a:gdLst/>
                <a:ahLst/>
                <a:cxnLst/>
                <a:rect l="l" t="t" r="r" b="b"/>
                <a:pathLst>
                  <a:path w="58091" h="64056" extrusionOk="0">
                    <a:moveTo>
                      <a:pt x="51328" y="0"/>
                    </a:moveTo>
                    <a:cubicBezTo>
                      <a:pt x="51328" y="0"/>
                      <a:pt x="31056" y="40912"/>
                      <a:pt x="8447" y="58662"/>
                    </a:cubicBezTo>
                    <a:lnTo>
                      <a:pt x="8447" y="58662"/>
                    </a:lnTo>
                    <a:cubicBezTo>
                      <a:pt x="36360" y="38972"/>
                      <a:pt x="58091" y="5596"/>
                      <a:pt x="58091" y="5596"/>
                    </a:cubicBezTo>
                    <a:lnTo>
                      <a:pt x="51328" y="0"/>
                    </a:lnTo>
                    <a:close/>
                    <a:moveTo>
                      <a:pt x="8447" y="58662"/>
                    </a:moveTo>
                    <a:cubicBezTo>
                      <a:pt x="5687" y="60609"/>
                      <a:pt x="2866" y="62422"/>
                      <a:pt x="0" y="64056"/>
                    </a:cubicBezTo>
                    <a:cubicBezTo>
                      <a:pt x="2829" y="62691"/>
                      <a:pt x="5656" y="60853"/>
                      <a:pt x="8447" y="58662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9" name="Google Shape;1759;p13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1760" name="Google Shape;1760;p13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3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3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3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3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3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3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3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3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3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3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3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3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3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3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3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3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3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3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3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3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3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3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3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3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3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3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3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3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3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3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3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3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3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3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3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3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7" name="Google Shape;1797;p13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1798" name="Google Shape;1798;p13"/>
            <p:cNvSpPr/>
            <p:nvPr/>
          </p:nvSpPr>
          <p:spPr>
            <a:xfrm>
              <a:off x="1901275" y="5022325"/>
              <a:ext cx="3806000" cy="502300"/>
            </a:xfrm>
            <a:custGeom>
              <a:avLst/>
              <a:gdLst/>
              <a:ahLst/>
              <a:cxnLst/>
              <a:rect l="l" t="t" r="r" b="b"/>
              <a:pathLst>
                <a:path w="152240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3"/>
            <p:cNvSpPr/>
            <p:nvPr/>
          </p:nvSpPr>
          <p:spPr>
            <a:xfrm>
              <a:off x="429225" y="4417075"/>
              <a:ext cx="650000" cy="553050"/>
            </a:xfrm>
            <a:custGeom>
              <a:avLst/>
              <a:gdLst/>
              <a:ahLst/>
              <a:cxnLst/>
              <a:rect l="l" t="t" r="r" b="b"/>
              <a:pathLst>
                <a:path w="26000" h="22122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3"/>
            <p:cNvSpPr/>
            <p:nvPr/>
          </p:nvSpPr>
          <p:spPr>
            <a:xfrm>
              <a:off x="4297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3"/>
            <p:cNvSpPr/>
            <p:nvPr/>
          </p:nvSpPr>
          <p:spPr>
            <a:xfrm>
              <a:off x="9449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3"/>
            <p:cNvSpPr/>
            <p:nvPr/>
          </p:nvSpPr>
          <p:spPr>
            <a:xfrm>
              <a:off x="4297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3"/>
            <p:cNvSpPr/>
            <p:nvPr/>
          </p:nvSpPr>
          <p:spPr>
            <a:xfrm>
              <a:off x="4302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3"/>
            <p:cNvSpPr/>
            <p:nvPr/>
          </p:nvSpPr>
          <p:spPr>
            <a:xfrm>
              <a:off x="1191600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3"/>
            <p:cNvSpPr/>
            <p:nvPr/>
          </p:nvSpPr>
          <p:spPr>
            <a:xfrm>
              <a:off x="11926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3"/>
            <p:cNvSpPr/>
            <p:nvPr/>
          </p:nvSpPr>
          <p:spPr>
            <a:xfrm>
              <a:off x="17078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3"/>
            <p:cNvSpPr/>
            <p:nvPr/>
          </p:nvSpPr>
          <p:spPr>
            <a:xfrm>
              <a:off x="1192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3"/>
            <p:cNvSpPr/>
            <p:nvPr/>
          </p:nvSpPr>
          <p:spPr>
            <a:xfrm>
              <a:off x="11926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3"/>
            <p:cNvSpPr/>
            <p:nvPr/>
          </p:nvSpPr>
          <p:spPr>
            <a:xfrm>
              <a:off x="1954475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3"/>
            <p:cNvSpPr/>
            <p:nvPr/>
          </p:nvSpPr>
          <p:spPr>
            <a:xfrm>
              <a:off x="195447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3"/>
            <p:cNvSpPr/>
            <p:nvPr/>
          </p:nvSpPr>
          <p:spPr>
            <a:xfrm>
              <a:off x="24702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3"/>
            <p:cNvSpPr/>
            <p:nvPr/>
          </p:nvSpPr>
          <p:spPr>
            <a:xfrm>
              <a:off x="195447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3"/>
            <p:cNvSpPr/>
            <p:nvPr/>
          </p:nvSpPr>
          <p:spPr>
            <a:xfrm>
              <a:off x="19544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3"/>
            <p:cNvSpPr/>
            <p:nvPr/>
          </p:nvSpPr>
          <p:spPr>
            <a:xfrm>
              <a:off x="271687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3"/>
            <p:cNvSpPr/>
            <p:nvPr/>
          </p:nvSpPr>
          <p:spPr>
            <a:xfrm>
              <a:off x="27168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3"/>
            <p:cNvSpPr/>
            <p:nvPr/>
          </p:nvSpPr>
          <p:spPr>
            <a:xfrm>
              <a:off x="32326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3"/>
            <p:cNvSpPr/>
            <p:nvPr/>
          </p:nvSpPr>
          <p:spPr>
            <a:xfrm>
              <a:off x="271687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3"/>
            <p:cNvSpPr/>
            <p:nvPr/>
          </p:nvSpPr>
          <p:spPr>
            <a:xfrm>
              <a:off x="271737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3"/>
            <p:cNvSpPr/>
            <p:nvPr/>
          </p:nvSpPr>
          <p:spPr>
            <a:xfrm>
              <a:off x="347975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3"/>
            <p:cNvSpPr/>
            <p:nvPr/>
          </p:nvSpPr>
          <p:spPr>
            <a:xfrm>
              <a:off x="3479250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3"/>
            <p:cNvSpPr/>
            <p:nvPr/>
          </p:nvSpPr>
          <p:spPr>
            <a:xfrm>
              <a:off x="399497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3"/>
            <p:cNvSpPr/>
            <p:nvPr/>
          </p:nvSpPr>
          <p:spPr>
            <a:xfrm>
              <a:off x="3479250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3"/>
            <p:cNvSpPr/>
            <p:nvPr/>
          </p:nvSpPr>
          <p:spPr>
            <a:xfrm>
              <a:off x="34792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3"/>
            <p:cNvSpPr/>
            <p:nvPr/>
          </p:nvSpPr>
          <p:spPr>
            <a:xfrm>
              <a:off x="652880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3"/>
            <p:cNvSpPr/>
            <p:nvPr/>
          </p:nvSpPr>
          <p:spPr>
            <a:xfrm>
              <a:off x="65661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3"/>
            <p:cNvSpPr/>
            <p:nvPr/>
          </p:nvSpPr>
          <p:spPr>
            <a:xfrm>
              <a:off x="65288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3"/>
            <p:cNvSpPr/>
            <p:nvPr/>
          </p:nvSpPr>
          <p:spPr>
            <a:xfrm>
              <a:off x="6566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3"/>
            <p:cNvSpPr/>
            <p:nvPr/>
          </p:nvSpPr>
          <p:spPr>
            <a:xfrm>
              <a:off x="6566600" y="4449400"/>
              <a:ext cx="611725" cy="520725"/>
            </a:xfrm>
            <a:custGeom>
              <a:avLst/>
              <a:gdLst/>
              <a:ahLst/>
              <a:cxnLst/>
              <a:rect l="l" t="t" r="r" b="b"/>
              <a:pathLst>
                <a:path w="2446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3"/>
            <p:cNvSpPr/>
            <p:nvPr/>
          </p:nvSpPr>
          <p:spPr>
            <a:xfrm>
              <a:off x="5766425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3"/>
            <p:cNvSpPr/>
            <p:nvPr/>
          </p:nvSpPr>
          <p:spPr>
            <a:xfrm>
              <a:off x="580322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3"/>
            <p:cNvSpPr/>
            <p:nvPr/>
          </p:nvSpPr>
          <p:spPr>
            <a:xfrm>
              <a:off x="57664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3"/>
            <p:cNvSpPr/>
            <p:nvPr/>
          </p:nvSpPr>
          <p:spPr>
            <a:xfrm>
              <a:off x="580372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3"/>
            <p:cNvSpPr/>
            <p:nvPr/>
          </p:nvSpPr>
          <p:spPr>
            <a:xfrm>
              <a:off x="58037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3"/>
            <p:cNvSpPr/>
            <p:nvPr/>
          </p:nvSpPr>
          <p:spPr>
            <a:xfrm>
              <a:off x="500402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3"/>
            <p:cNvSpPr/>
            <p:nvPr/>
          </p:nvSpPr>
          <p:spPr>
            <a:xfrm>
              <a:off x="50413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3"/>
            <p:cNvSpPr/>
            <p:nvPr/>
          </p:nvSpPr>
          <p:spPr>
            <a:xfrm>
              <a:off x="50040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3"/>
            <p:cNvSpPr/>
            <p:nvPr/>
          </p:nvSpPr>
          <p:spPr>
            <a:xfrm>
              <a:off x="504182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3"/>
            <p:cNvSpPr/>
            <p:nvPr/>
          </p:nvSpPr>
          <p:spPr>
            <a:xfrm>
              <a:off x="504132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3"/>
            <p:cNvSpPr/>
            <p:nvPr/>
          </p:nvSpPr>
          <p:spPr>
            <a:xfrm>
              <a:off x="4241650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3"/>
            <p:cNvSpPr/>
            <p:nvPr/>
          </p:nvSpPr>
          <p:spPr>
            <a:xfrm>
              <a:off x="42784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3"/>
            <p:cNvSpPr/>
            <p:nvPr/>
          </p:nvSpPr>
          <p:spPr>
            <a:xfrm>
              <a:off x="424165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3"/>
            <p:cNvSpPr/>
            <p:nvPr/>
          </p:nvSpPr>
          <p:spPr>
            <a:xfrm>
              <a:off x="427895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3"/>
            <p:cNvSpPr/>
            <p:nvPr/>
          </p:nvSpPr>
          <p:spPr>
            <a:xfrm>
              <a:off x="427895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3"/>
            <p:cNvSpPr/>
            <p:nvPr/>
          </p:nvSpPr>
          <p:spPr>
            <a:xfrm>
              <a:off x="810650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3"/>
            <p:cNvSpPr/>
            <p:nvPr/>
          </p:nvSpPr>
          <p:spPr>
            <a:xfrm>
              <a:off x="81065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3"/>
            <p:cNvSpPr/>
            <p:nvPr/>
          </p:nvSpPr>
          <p:spPr>
            <a:xfrm>
              <a:off x="1326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3"/>
            <p:cNvSpPr/>
            <p:nvPr/>
          </p:nvSpPr>
          <p:spPr>
            <a:xfrm>
              <a:off x="8106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3"/>
            <p:cNvSpPr/>
            <p:nvPr/>
          </p:nvSpPr>
          <p:spPr>
            <a:xfrm>
              <a:off x="811150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3"/>
            <p:cNvSpPr/>
            <p:nvPr/>
          </p:nvSpPr>
          <p:spPr>
            <a:xfrm>
              <a:off x="1573050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3"/>
            <p:cNvSpPr/>
            <p:nvPr/>
          </p:nvSpPr>
          <p:spPr>
            <a:xfrm>
              <a:off x="157355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3"/>
            <p:cNvSpPr/>
            <p:nvPr/>
          </p:nvSpPr>
          <p:spPr>
            <a:xfrm>
              <a:off x="20887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3"/>
            <p:cNvSpPr/>
            <p:nvPr/>
          </p:nvSpPr>
          <p:spPr>
            <a:xfrm>
              <a:off x="1573550" y="46935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3"/>
            <p:cNvSpPr/>
            <p:nvPr/>
          </p:nvSpPr>
          <p:spPr>
            <a:xfrm>
              <a:off x="1573550" y="4654800"/>
              <a:ext cx="612200" cy="521200"/>
            </a:xfrm>
            <a:custGeom>
              <a:avLst/>
              <a:gdLst/>
              <a:ahLst/>
              <a:cxnLst/>
              <a:rect l="l" t="t" r="r" b="b"/>
              <a:pathLst>
                <a:path w="24488" h="20848" extrusionOk="0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3"/>
            <p:cNvSpPr/>
            <p:nvPr/>
          </p:nvSpPr>
          <p:spPr>
            <a:xfrm>
              <a:off x="2335925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3"/>
            <p:cNvSpPr/>
            <p:nvPr/>
          </p:nvSpPr>
          <p:spPr>
            <a:xfrm>
              <a:off x="233592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3"/>
            <p:cNvSpPr/>
            <p:nvPr/>
          </p:nvSpPr>
          <p:spPr>
            <a:xfrm>
              <a:off x="28516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3"/>
            <p:cNvSpPr/>
            <p:nvPr/>
          </p:nvSpPr>
          <p:spPr>
            <a:xfrm>
              <a:off x="233592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3"/>
            <p:cNvSpPr/>
            <p:nvPr/>
          </p:nvSpPr>
          <p:spPr>
            <a:xfrm>
              <a:off x="2335925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3"/>
            <p:cNvSpPr/>
            <p:nvPr/>
          </p:nvSpPr>
          <p:spPr>
            <a:xfrm>
              <a:off x="3097825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3"/>
            <p:cNvSpPr/>
            <p:nvPr/>
          </p:nvSpPr>
          <p:spPr>
            <a:xfrm>
              <a:off x="309782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3"/>
            <p:cNvSpPr/>
            <p:nvPr/>
          </p:nvSpPr>
          <p:spPr>
            <a:xfrm>
              <a:off x="361402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3"/>
            <p:cNvSpPr/>
            <p:nvPr/>
          </p:nvSpPr>
          <p:spPr>
            <a:xfrm>
              <a:off x="3098325" y="46935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3"/>
            <p:cNvSpPr/>
            <p:nvPr/>
          </p:nvSpPr>
          <p:spPr>
            <a:xfrm>
              <a:off x="309832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3"/>
            <p:cNvSpPr/>
            <p:nvPr/>
          </p:nvSpPr>
          <p:spPr>
            <a:xfrm>
              <a:off x="6147875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3"/>
            <p:cNvSpPr/>
            <p:nvPr/>
          </p:nvSpPr>
          <p:spPr>
            <a:xfrm>
              <a:off x="618417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3"/>
            <p:cNvSpPr/>
            <p:nvPr/>
          </p:nvSpPr>
          <p:spPr>
            <a:xfrm>
              <a:off x="6147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3"/>
            <p:cNvSpPr/>
            <p:nvPr/>
          </p:nvSpPr>
          <p:spPr>
            <a:xfrm>
              <a:off x="61851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3"/>
            <p:cNvSpPr/>
            <p:nvPr/>
          </p:nvSpPr>
          <p:spPr>
            <a:xfrm>
              <a:off x="618467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3"/>
            <p:cNvSpPr/>
            <p:nvPr/>
          </p:nvSpPr>
          <p:spPr>
            <a:xfrm>
              <a:off x="5385475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3"/>
            <p:cNvSpPr/>
            <p:nvPr/>
          </p:nvSpPr>
          <p:spPr>
            <a:xfrm>
              <a:off x="542227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3"/>
            <p:cNvSpPr/>
            <p:nvPr/>
          </p:nvSpPr>
          <p:spPr>
            <a:xfrm>
              <a:off x="53854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3"/>
            <p:cNvSpPr/>
            <p:nvPr/>
          </p:nvSpPr>
          <p:spPr>
            <a:xfrm>
              <a:off x="54227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3"/>
            <p:cNvSpPr/>
            <p:nvPr/>
          </p:nvSpPr>
          <p:spPr>
            <a:xfrm>
              <a:off x="5422775" y="4654800"/>
              <a:ext cx="611725" cy="521200"/>
            </a:xfrm>
            <a:custGeom>
              <a:avLst/>
              <a:gdLst/>
              <a:ahLst/>
              <a:cxnLst/>
              <a:rect l="l" t="t" r="r" b="b"/>
              <a:pathLst>
                <a:path w="24469" h="20848" extrusionOk="0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3"/>
            <p:cNvSpPr/>
            <p:nvPr/>
          </p:nvSpPr>
          <p:spPr>
            <a:xfrm>
              <a:off x="4622600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3"/>
            <p:cNvSpPr/>
            <p:nvPr/>
          </p:nvSpPr>
          <p:spPr>
            <a:xfrm>
              <a:off x="465990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3"/>
            <p:cNvSpPr/>
            <p:nvPr/>
          </p:nvSpPr>
          <p:spPr>
            <a:xfrm>
              <a:off x="46226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3"/>
            <p:cNvSpPr/>
            <p:nvPr/>
          </p:nvSpPr>
          <p:spPr>
            <a:xfrm>
              <a:off x="46608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3"/>
            <p:cNvSpPr/>
            <p:nvPr/>
          </p:nvSpPr>
          <p:spPr>
            <a:xfrm>
              <a:off x="4659900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3"/>
            <p:cNvSpPr/>
            <p:nvPr/>
          </p:nvSpPr>
          <p:spPr>
            <a:xfrm>
              <a:off x="3860700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3"/>
            <p:cNvSpPr/>
            <p:nvPr/>
          </p:nvSpPr>
          <p:spPr>
            <a:xfrm>
              <a:off x="389700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3"/>
            <p:cNvSpPr/>
            <p:nvPr/>
          </p:nvSpPr>
          <p:spPr>
            <a:xfrm>
              <a:off x="38607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3"/>
            <p:cNvSpPr/>
            <p:nvPr/>
          </p:nvSpPr>
          <p:spPr>
            <a:xfrm>
              <a:off x="3898000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3"/>
            <p:cNvSpPr/>
            <p:nvPr/>
          </p:nvSpPr>
          <p:spPr>
            <a:xfrm>
              <a:off x="3898000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3"/>
            <p:cNvSpPr/>
            <p:nvPr/>
          </p:nvSpPr>
          <p:spPr>
            <a:xfrm>
              <a:off x="429225" y="4827850"/>
              <a:ext cx="650000" cy="758450"/>
            </a:xfrm>
            <a:custGeom>
              <a:avLst/>
              <a:gdLst/>
              <a:ahLst/>
              <a:cxnLst/>
              <a:rect l="l" t="t" r="r" b="b"/>
              <a:pathLst>
                <a:path w="26000" h="30338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3"/>
            <p:cNvSpPr/>
            <p:nvPr/>
          </p:nvSpPr>
          <p:spPr>
            <a:xfrm>
              <a:off x="4297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3"/>
            <p:cNvSpPr/>
            <p:nvPr/>
          </p:nvSpPr>
          <p:spPr>
            <a:xfrm>
              <a:off x="9449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3"/>
            <p:cNvSpPr/>
            <p:nvPr/>
          </p:nvSpPr>
          <p:spPr>
            <a:xfrm>
              <a:off x="4297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3"/>
            <p:cNvSpPr/>
            <p:nvPr/>
          </p:nvSpPr>
          <p:spPr>
            <a:xfrm>
              <a:off x="4302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3"/>
            <p:cNvSpPr/>
            <p:nvPr/>
          </p:nvSpPr>
          <p:spPr>
            <a:xfrm>
              <a:off x="1191600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3"/>
            <p:cNvSpPr/>
            <p:nvPr/>
          </p:nvSpPr>
          <p:spPr>
            <a:xfrm>
              <a:off x="11926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3"/>
            <p:cNvSpPr/>
            <p:nvPr/>
          </p:nvSpPr>
          <p:spPr>
            <a:xfrm>
              <a:off x="17078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3"/>
            <p:cNvSpPr/>
            <p:nvPr/>
          </p:nvSpPr>
          <p:spPr>
            <a:xfrm>
              <a:off x="1192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3"/>
            <p:cNvSpPr/>
            <p:nvPr/>
          </p:nvSpPr>
          <p:spPr>
            <a:xfrm>
              <a:off x="11926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3"/>
            <p:cNvSpPr/>
            <p:nvPr/>
          </p:nvSpPr>
          <p:spPr>
            <a:xfrm>
              <a:off x="1954475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3"/>
            <p:cNvSpPr/>
            <p:nvPr/>
          </p:nvSpPr>
          <p:spPr>
            <a:xfrm>
              <a:off x="195447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3"/>
            <p:cNvSpPr/>
            <p:nvPr/>
          </p:nvSpPr>
          <p:spPr>
            <a:xfrm>
              <a:off x="24702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3"/>
            <p:cNvSpPr/>
            <p:nvPr/>
          </p:nvSpPr>
          <p:spPr>
            <a:xfrm>
              <a:off x="195447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3"/>
            <p:cNvSpPr/>
            <p:nvPr/>
          </p:nvSpPr>
          <p:spPr>
            <a:xfrm>
              <a:off x="19544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3"/>
            <p:cNvSpPr/>
            <p:nvPr/>
          </p:nvSpPr>
          <p:spPr>
            <a:xfrm>
              <a:off x="271687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3"/>
            <p:cNvSpPr/>
            <p:nvPr/>
          </p:nvSpPr>
          <p:spPr>
            <a:xfrm>
              <a:off x="27168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3"/>
            <p:cNvSpPr/>
            <p:nvPr/>
          </p:nvSpPr>
          <p:spPr>
            <a:xfrm>
              <a:off x="32326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3"/>
            <p:cNvSpPr/>
            <p:nvPr/>
          </p:nvSpPr>
          <p:spPr>
            <a:xfrm>
              <a:off x="271687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3"/>
            <p:cNvSpPr/>
            <p:nvPr/>
          </p:nvSpPr>
          <p:spPr>
            <a:xfrm>
              <a:off x="271737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3"/>
            <p:cNvSpPr/>
            <p:nvPr/>
          </p:nvSpPr>
          <p:spPr>
            <a:xfrm>
              <a:off x="347975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3"/>
            <p:cNvSpPr/>
            <p:nvPr/>
          </p:nvSpPr>
          <p:spPr>
            <a:xfrm>
              <a:off x="3479250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3"/>
            <p:cNvSpPr/>
            <p:nvPr/>
          </p:nvSpPr>
          <p:spPr>
            <a:xfrm>
              <a:off x="399497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3"/>
            <p:cNvSpPr/>
            <p:nvPr/>
          </p:nvSpPr>
          <p:spPr>
            <a:xfrm>
              <a:off x="3479250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3"/>
            <p:cNvSpPr/>
            <p:nvPr/>
          </p:nvSpPr>
          <p:spPr>
            <a:xfrm>
              <a:off x="34792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3"/>
            <p:cNvSpPr/>
            <p:nvPr/>
          </p:nvSpPr>
          <p:spPr>
            <a:xfrm>
              <a:off x="652880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3"/>
            <p:cNvSpPr/>
            <p:nvPr/>
          </p:nvSpPr>
          <p:spPr>
            <a:xfrm>
              <a:off x="65661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3"/>
            <p:cNvSpPr/>
            <p:nvPr/>
          </p:nvSpPr>
          <p:spPr>
            <a:xfrm>
              <a:off x="65288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3"/>
            <p:cNvSpPr/>
            <p:nvPr/>
          </p:nvSpPr>
          <p:spPr>
            <a:xfrm>
              <a:off x="6566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3"/>
            <p:cNvSpPr/>
            <p:nvPr/>
          </p:nvSpPr>
          <p:spPr>
            <a:xfrm>
              <a:off x="6566600" y="4860200"/>
              <a:ext cx="611725" cy="726100"/>
            </a:xfrm>
            <a:custGeom>
              <a:avLst/>
              <a:gdLst/>
              <a:ahLst/>
              <a:cxnLst/>
              <a:rect l="l" t="t" r="r" b="b"/>
              <a:pathLst>
                <a:path w="2446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3"/>
            <p:cNvSpPr/>
            <p:nvPr/>
          </p:nvSpPr>
          <p:spPr>
            <a:xfrm>
              <a:off x="5766425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3"/>
            <p:cNvSpPr/>
            <p:nvPr/>
          </p:nvSpPr>
          <p:spPr>
            <a:xfrm>
              <a:off x="580322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3"/>
            <p:cNvSpPr/>
            <p:nvPr/>
          </p:nvSpPr>
          <p:spPr>
            <a:xfrm>
              <a:off x="57664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3"/>
            <p:cNvSpPr/>
            <p:nvPr/>
          </p:nvSpPr>
          <p:spPr>
            <a:xfrm>
              <a:off x="580372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3"/>
            <p:cNvSpPr/>
            <p:nvPr/>
          </p:nvSpPr>
          <p:spPr>
            <a:xfrm>
              <a:off x="58037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3"/>
            <p:cNvSpPr/>
            <p:nvPr/>
          </p:nvSpPr>
          <p:spPr>
            <a:xfrm>
              <a:off x="500402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3"/>
            <p:cNvSpPr/>
            <p:nvPr/>
          </p:nvSpPr>
          <p:spPr>
            <a:xfrm>
              <a:off x="50413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3"/>
            <p:cNvSpPr/>
            <p:nvPr/>
          </p:nvSpPr>
          <p:spPr>
            <a:xfrm>
              <a:off x="50040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3"/>
            <p:cNvSpPr/>
            <p:nvPr/>
          </p:nvSpPr>
          <p:spPr>
            <a:xfrm>
              <a:off x="504182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3"/>
            <p:cNvSpPr/>
            <p:nvPr/>
          </p:nvSpPr>
          <p:spPr>
            <a:xfrm>
              <a:off x="504132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3"/>
            <p:cNvSpPr/>
            <p:nvPr/>
          </p:nvSpPr>
          <p:spPr>
            <a:xfrm>
              <a:off x="4241650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3"/>
            <p:cNvSpPr/>
            <p:nvPr/>
          </p:nvSpPr>
          <p:spPr>
            <a:xfrm>
              <a:off x="42784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3"/>
            <p:cNvSpPr/>
            <p:nvPr/>
          </p:nvSpPr>
          <p:spPr>
            <a:xfrm>
              <a:off x="424165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3"/>
            <p:cNvSpPr/>
            <p:nvPr/>
          </p:nvSpPr>
          <p:spPr>
            <a:xfrm>
              <a:off x="427895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3"/>
            <p:cNvSpPr/>
            <p:nvPr/>
          </p:nvSpPr>
          <p:spPr>
            <a:xfrm>
              <a:off x="427895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3"/>
            <p:cNvSpPr/>
            <p:nvPr/>
          </p:nvSpPr>
          <p:spPr>
            <a:xfrm>
              <a:off x="810650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3"/>
            <p:cNvSpPr/>
            <p:nvPr/>
          </p:nvSpPr>
          <p:spPr>
            <a:xfrm>
              <a:off x="81065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3"/>
            <p:cNvSpPr/>
            <p:nvPr/>
          </p:nvSpPr>
          <p:spPr>
            <a:xfrm>
              <a:off x="1325875" y="5265000"/>
              <a:ext cx="135300" cy="319300"/>
            </a:xfrm>
            <a:custGeom>
              <a:avLst/>
              <a:gdLst/>
              <a:ahLst/>
              <a:cxnLst/>
              <a:rect l="l" t="t" r="r" b="b"/>
              <a:pathLst>
                <a:path w="5412" h="12772" extrusionOk="0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3"/>
            <p:cNvSpPr/>
            <p:nvPr/>
          </p:nvSpPr>
          <p:spPr>
            <a:xfrm>
              <a:off x="8106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3"/>
            <p:cNvSpPr/>
            <p:nvPr/>
          </p:nvSpPr>
          <p:spPr>
            <a:xfrm>
              <a:off x="811150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3"/>
            <p:cNvSpPr/>
            <p:nvPr/>
          </p:nvSpPr>
          <p:spPr>
            <a:xfrm>
              <a:off x="1573050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3"/>
            <p:cNvSpPr/>
            <p:nvPr/>
          </p:nvSpPr>
          <p:spPr>
            <a:xfrm>
              <a:off x="157355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3"/>
            <p:cNvSpPr/>
            <p:nvPr/>
          </p:nvSpPr>
          <p:spPr>
            <a:xfrm>
              <a:off x="208875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3"/>
            <p:cNvSpPr/>
            <p:nvPr/>
          </p:nvSpPr>
          <p:spPr>
            <a:xfrm>
              <a:off x="1573550" y="51023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3"/>
            <p:cNvSpPr/>
            <p:nvPr/>
          </p:nvSpPr>
          <p:spPr>
            <a:xfrm>
              <a:off x="1573550" y="5063600"/>
              <a:ext cx="612200" cy="520700"/>
            </a:xfrm>
            <a:custGeom>
              <a:avLst/>
              <a:gdLst/>
              <a:ahLst/>
              <a:cxnLst/>
              <a:rect l="l" t="t" r="r" b="b"/>
              <a:pathLst>
                <a:path w="24488" h="20828" extrusionOk="0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3"/>
            <p:cNvSpPr/>
            <p:nvPr/>
          </p:nvSpPr>
          <p:spPr>
            <a:xfrm>
              <a:off x="2335925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3"/>
            <p:cNvSpPr/>
            <p:nvPr/>
          </p:nvSpPr>
          <p:spPr>
            <a:xfrm>
              <a:off x="233592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3"/>
            <p:cNvSpPr/>
            <p:nvPr/>
          </p:nvSpPr>
          <p:spPr>
            <a:xfrm>
              <a:off x="2851150" y="5265000"/>
              <a:ext cx="134800" cy="319300"/>
            </a:xfrm>
            <a:custGeom>
              <a:avLst/>
              <a:gdLst/>
              <a:ahLst/>
              <a:cxnLst/>
              <a:rect l="l" t="t" r="r" b="b"/>
              <a:pathLst>
                <a:path w="5392" h="12772" extrusionOk="0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3"/>
            <p:cNvSpPr/>
            <p:nvPr/>
          </p:nvSpPr>
          <p:spPr>
            <a:xfrm>
              <a:off x="233592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3"/>
            <p:cNvSpPr/>
            <p:nvPr/>
          </p:nvSpPr>
          <p:spPr>
            <a:xfrm>
              <a:off x="2335925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3"/>
            <p:cNvSpPr/>
            <p:nvPr/>
          </p:nvSpPr>
          <p:spPr>
            <a:xfrm>
              <a:off x="3097825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3"/>
            <p:cNvSpPr/>
            <p:nvPr/>
          </p:nvSpPr>
          <p:spPr>
            <a:xfrm>
              <a:off x="309782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3"/>
            <p:cNvSpPr/>
            <p:nvPr/>
          </p:nvSpPr>
          <p:spPr>
            <a:xfrm>
              <a:off x="361402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3"/>
            <p:cNvSpPr/>
            <p:nvPr/>
          </p:nvSpPr>
          <p:spPr>
            <a:xfrm>
              <a:off x="3098325" y="51023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3"/>
            <p:cNvSpPr/>
            <p:nvPr/>
          </p:nvSpPr>
          <p:spPr>
            <a:xfrm>
              <a:off x="309832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>
              <a:off x="6147875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>
              <a:off x="618417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>
              <a:off x="61478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>
              <a:off x="61851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>
              <a:off x="618467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>
              <a:off x="5385475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3"/>
            <p:cNvSpPr/>
            <p:nvPr/>
          </p:nvSpPr>
          <p:spPr>
            <a:xfrm>
              <a:off x="542227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3"/>
            <p:cNvSpPr/>
            <p:nvPr/>
          </p:nvSpPr>
          <p:spPr>
            <a:xfrm>
              <a:off x="53854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3"/>
            <p:cNvSpPr/>
            <p:nvPr/>
          </p:nvSpPr>
          <p:spPr>
            <a:xfrm>
              <a:off x="54227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3"/>
            <p:cNvSpPr/>
            <p:nvPr/>
          </p:nvSpPr>
          <p:spPr>
            <a:xfrm>
              <a:off x="5422775" y="5063600"/>
              <a:ext cx="611725" cy="520700"/>
            </a:xfrm>
            <a:custGeom>
              <a:avLst/>
              <a:gdLst/>
              <a:ahLst/>
              <a:cxnLst/>
              <a:rect l="l" t="t" r="r" b="b"/>
              <a:pathLst>
                <a:path w="24469" h="20828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3"/>
            <p:cNvSpPr/>
            <p:nvPr/>
          </p:nvSpPr>
          <p:spPr>
            <a:xfrm>
              <a:off x="4622600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3"/>
            <p:cNvSpPr/>
            <p:nvPr/>
          </p:nvSpPr>
          <p:spPr>
            <a:xfrm>
              <a:off x="465990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3"/>
            <p:cNvSpPr/>
            <p:nvPr/>
          </p:nvSpPr>
          <p:spPr>
            <a:xfrm>
              <a:off x="46226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3"/>
            <p:cNvSpPr/>
            <p:nvPr/>
          </p:nvSpPr>
          <p:spPr>
            <a:xfrm>
              <a:off x="46608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3"/>
            <p:cNvSpPr/>
            <p:nvPr/>
          </p:nvSpPr>
          <p:spPr>
            <a:xfrm>
              <a:off x="4659900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3"/>
            <p:cNvSpPr/>
            <p:nvPr/>
          </p:nvSpPr>
          <p:spPr>
            <a:xfrm>
              <a:off x="3860700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3"/>
            <p:cNvSpPr/>
            <p:nvPr/>
          </p:nvSpPr>
          <p:spPr>
            <a:xfrm>
              <a:off x="389700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3"/>
            <p:cNvSpPr/>
            <p:nvPr/>
          </p:nvSpPr>
          <p:spPr>
            <a:xfrm>
              <a:off x="38607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3"/>
            <p:cNvSpPr/>
            <p:nvPr/>
          </p:nvSpPr>
          <p:spPr>
            <a:xfrm>
              <a:off x="3898000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3"/>
            <p:cNvSpPr/>
            <p:nvPr/>
          </p:nvSpPr>
          <p:spPr>
            <a:xfrm>
              <a:off x="3898000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9" name="Google Shape;1969;p13"/>
          <p:cNvSpPr txBox="1">
            <a:spLocks noGrp="1"/>
          </p:cNvSpPr>
          <p:nvPr>
            <p:ph type="title" idx="15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0" name="Google Shape;2090;p15"/>
          <p:cNvGrpSpPr/>
          <p:nvPr/>
        </p:nvGrpSpPr>
        <p:grpSpPr>
          <a:xfrm flipH="1">
            <a:off x="1066800" y="347143"/>
            <a:ext cx="8524350" cy="4373107"/>
            <a:chOff x="219690" y="347143"/>
            <a:chExt cx="8524350" cy="4373107"/>
          </a:xfrm>
        </p:grpSpPr>
        <p:sp>
          <p:nvSpPr>
            <p:cNvPr id="2091" name="Google Shape;2091;p15"/>
            <p:cNvSpPr/>
            <p:nvPr/>
          </p:nvSpPr>
          <p:spPr>
            <a:xfrm>
              <a:off x="219690" y="683150"/>
              <a:ext cx="8254275" cy="4037100"/>
            </a:xfrm>
            <a:custGeom>
              <a:avLst/>
              <a:gdLst/>
              <a:ahLst/>
              <a:cxnLst/>
              <a:rect l="l" t="t" r="r" b="b"/>
              <a:pathLst>
                <a:path w="330171" h="161484" extrusionOk="0">
                  <a:moveTo>
                    <a:pt x="317123" y="0"/>
                  </a:moveTo>
                  <a:lnTo>
                    <a:pt x="0" y="161484"/>
                  </a:lnTo>
                  <a:lnTo>
                    <a:pt x="308269" y="161082"/>
                  </a:lnTo>
                  <a:lnTo>
                    <a:pt x="330171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2092" name="Google Shape;2092;p15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2093" name="Google Shape;2093;p15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929" extrusionOk="0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5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6478" extrusionOk="0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15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1775" extrusionOk="0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15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060" extrusionOk="0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97" name="Google Shape;2097;p15"/>
          <p:cNvSpPr/>
          <p:nvPr/>
        </p:nvSpPr>
        <p:spPr>
          <a:xfrm>
            <a:off x="-7175" y="37913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8" name="Google Shape;2098;p15"/>
          <p:cNvGrpSpPr/>
          <p:nvPr/>
        </p:nvGrpSpPr>
        <p:grpSpPr>
          <a:xfrm>
            <a:off x="33" y="-132178"/>
            <a:ext cx="1291188" cy="4951353"/>
            <a:chOff x="1440600" y="197825"/>
            <a:chExt cx="990175" cy="3797050"/>
          </a:xfrm>
        </p:grpSpPr>
        <p:sp>
          <p:nvSpPr>
            <p:cNvPr id="2099" name="Google Shape;2099;p15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5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5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5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5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5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8" name="Google Shape;2108;p15"/>
          <p:cNvGrpSpPr/>
          <p:nvPr/>
        </p:nvGrpSpPr>
        <p:grpSpPr>
          <a:xfrm flipH="1">
            <a:off x="7860233" y="-132178"/>
            <a:ext cx="1291188" cy="4951353"/>
            <a:chOff x="1440600" y="197825"/>
            <a:chExt cx="990175" cy="3797050"/>
          </a:xfrm>
        </p:grpSpPr>
        <p:sp>
          <p:nvSpPr>
            <p:cNvPr id="2109" name="Google Shape;2109;p15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5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5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5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5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8" name="Google Shape;2118;p15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2119" name="Google Shape;2119;p15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5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5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5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5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5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5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5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5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5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5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5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5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5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5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5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5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5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5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5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5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5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5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5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5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5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5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5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5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5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5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15"/>
          <p:cNvGrpSpPr/>
          <p:nvPr/>
        </p:nvGrpSpPr>
        <p:grpSpPr>
          <a:xfrm>
            <a:off x="-20" y="4308471"/>
            <a:ext cx="9143683" cy="1629094"/>
            <a:chOff x="429225" y="4417075"/>
            <a:chExt cx="6749600" cy="1202550"/>
          </a:xfrm>
        </p:grpSpPr>
        <p:sp>
          <p:nvSpPr>
            <p:cNvPr id="2157" name="Google Shape;2157;p15"/>
            <p:cNvSpPr/>
            <p:nvPr/>
          </p:nvSpPr>
          <p:spPr>
            <a:xfrm>
              <a:off x="1901275" y="5022325"/>
              <a:ext cx="3806000" cy="502300"/>
            </a:xfrm>
            <a:custGeom>
              <a:avLst/>
              <a:gdLst/>
              <a:ahLst/>
              <a:cxnLst/>
              <a:rect l="l" t="t" r="r" b="b"/>
              <a:pathLst>
                <a:path w="152240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5"/>
            <p:cNvSpPr/>
            <p:nvPr/>
          </p:nvSpPr>
          <p:spPr>
            <a:xfrm>
              <a:off x="429225" y="4417075"/>
              <a:ext cx="650000" cy="553050"/>
            </a:xfrm>
            <a:custGeom>
              <a:avLst/>
              <a:gdLst/>
              <a:ahLst/>
              <a:cxnLst/>
              <a:rect l="l" t="t" r="r" b="b"/>
              <a:pathLst>
                <a:path w="26000" h="22122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5"/>
            <p:cNvSpPr/>
            <p:nvPr/>
          </p:nvSpPr>
          <p:spPr>
            <a:xfrm>
              <a:off x="4297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5"/>
            <p:cNvSpPr/>
            <p:nvPr/>
          </p:nvSpPr>
          <p:spPr>
            <a:xfrm>
              <a:off x="9449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5"/>
            <p:cNvSpPr/>
            <p:nvPr/>
          </p:nvSpPr>
          <p:spPr>
            <a:xfrm>
              <a:off x="4297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5"/>
            <p:cNvSpPr/>
            <p:nvPr/>
          </p:nvSpPr>
          <p:spPr>
            <a:xfrm>
              <a:off x="4302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5"/>
            <p:cNvSpPr/>
            <p:nvPr/>
          </p:nvSpPr>
          <p:spPr>
            <a:xfrm>
              <a:off x="1191600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>
              <a:off x="11926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>
              <a:off x="17078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5"/>
            <p:cNvSpPr/>
            <p:nvPr/>
          </p:nvSpPr>
          <p:spPr>
            <a:xfrm>
              <a:off x="1192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5"/>
            <p:cNvSpPr/>
            <p:nvPr/>
          </p:nvSpPr>
          <p:spPr>
            <a:xfrm>
              <a:off x="11926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5"/>
            <p:cNvSpPr/>
            <p:nvPr/>
          </p:nvSpPr>
          <p:spPr>
            <a:xfrm>
              <a:off x="1954475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5"/>
            <p:cNvSpPr/>
            <p:nvPr/>
          </p:nvSpPr>
          <p:spPr>
            <a:xfrm>
              <a:off x="195447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5"/>
            <p:cNvSpPr/>
            <p:nvPr/>
          </p:nvSpPr>
          <p:spPr>
            <a:xfrm>
              <a:off x="24702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5"/>
            <p:cNvSpPr/>
            <p:nvPr/>
          </p:nvSpPr>
          <p:spPr>
            <a:xfrm>
              <a:off x="195447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5"/>
            <p:cNvSpPr/>
            <p:nvPr/>
          </p:nvSpPr>
          <p:spPr>
            <a:xfrm>
              <a:off x="19544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5"/>
            <p:cNvSpPr/>
            <p:nvPr/>
          </p:nvSpPr>
          <p:spPr>
            <a:xfrm>
              <a:off x="271687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5"/>
            <p:cNvSpPr/>
            <p:nvPr/>
          </p:nvSpPr>
          <p:spPr>
            <a:xfrm>
              <a:off x="27168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5"/>
            <p:cNvSpPr/>
            <p:nvPr/>
          </p:nvSpPr>
          <p:spPr>
            <a:xfrm>
              <a:off x="32326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5"/>
            <p:cNvSpPr/>
            <p:nvPr/>
          </p:nvSpPr>
          <p:spPr>
            <a:xfrm>
              <a:off x="271687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5"/>
            <p:cNvSpPr/>
            <p:nvPr/>
          </p:nvSpPr>
          <p:spPr>
            <a:xfrm>
              <a:off x="271737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5"/>
            <p:cNvSpPr/>
            <p:nvPr/>
          </p:nvSpPr>
          <p:spPr>
            <a:xfrm>
              <a:off x="347975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5"/>
            <p:cNvSpPr/>
            <p:nvPr/>
          </p:nvSpPr>
          <p:spPr>
            <a:xfrm>
              <a:off x="3479250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5"/>
            <p:cNvSpPr/>
            <p:nvPr/>
          </p:nvSpPr>
          <p:spPr>
            <a:xfrm>
              <a:off x="399497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5"/>
            <p:cNvSpPr/>
            <p:nvPr/>
          </p:nvSpPr>
          <p:spPr>
            <a:xfrm>
              <a:off x="3479250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5"/>
            <p:cNvSpPr/>
            <p:nvPr/>
          </p:nvSpPr>
          <p:spPr>
            <a:xfrm>
              <a:off x="34792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5"/>
            <p:cNvSpPr/>
            <p:nvPr/>
          </p:nvSpPr>
          <p:spPr>
            <a:xfrm>
              <a:off x="652880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5"/>
            <p:cNvSpPr/>
            <p:nvPr/>
          </p:nvSpPr>
          <p:spPr>
            <a:xfrm>
              <a:off x="65661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5"/>
            <p:cNvSpPr/>
            <p:nvPr/>
          </p:nvSpPr>
          <p:spPr>
            <a:xfrm>
              <a:off x="65288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5"/>
            <p:cNvSpPr/>
            <p:nvPr/>
          </p:nvSpPr>
          <p:spPr>
            <a:xfrm>
              <a:off x="6566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5"/>
            <p:cNvSpPr/>
            <p:nvPr/>
          </p:nvSpPr>
          <p:spPr>
            <a:xfrm>
              <a:off x="6566600" y="4449400"/>
              <a:ext cx="611725" cy="520725"/>
            </a:xfrm>
            <a:custGeom>
              <a:avLst/>
              <a:gdLst/>
              <a:ahLst/>
              <a:cxnLst/>
              <a:rect l="l" t="t" r="r" b="b"/>
              <a:pathLst>
                <a:path w="2446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5"/>
            <p:cNvSpPr/>
            <p:nvPr/>
          </p:nvSpPr>
          <p:spPr>
            <a:xfrm>
              <a:off x="5766425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5"/>
            <p:cNvSpPr/>
            <p:nvPr/>
          </p:nvSpPr>
          <p:spPr>
            <a:xfrm>
              <a:off x="580322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5"/>
            <p:cNvSpPr/>
            <p:nvPr/>
          </p:nvSpPr>
          <p:spPr>
            <a:xfrm>
              <a:off x="57664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5"/>
            <p:cNvSpPr/>
            <p:nvPr/>
          </p:nvSpPr>
          <p:spPr>
            <a:xfrm>
              <a:off x="580372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5"/>
            <p:cNvSpPr/>
            <p:nvPr/>
          </p:nvSpPr>
          <p:spPr>
            <a:xfrm>
              <a:off x="58037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5"/>
            <p:cNvSpPr/>
            <p:nvPr/>
          </p:nvSpPr>
          <p:spPr>
            <a:xfrm>
              <a:off x="500402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5"/>
            <p:cNvSpPr/>
            <p:nvPr/>
          </p:nvSpPr>
          <p:spPr>
            <a:xfrm>
              <a:off x="50413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5"/>
            <p:cNvSpPr/>
            <p:nvPr/>
          </p:nvSpPr>
          <p:spPr>
            <a:xfrm>
              <a:off x="50040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5"/>
            <p:cNvSpPr/>
            <p:nvPr/>
          </p:nvSpPr>
          <p:spPr>
            <a:xfrm>
              <a:off x="504182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5"/>
            <p:cNvSpPr/>
            <p:nvPr/>
          </p:nvSpPr>
          <p:spPr>
            <a:xfrm>
              <a:off x="504132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5"/>
            <p:cNvSpPr/>
            <p:nvPr/>
          </p:nvSpPr>
          <p:spPr>
            <a:xfrm>
              <a:off x="4241650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5"/>
            <p:cNvSpPr/>
            <p:nvPr/>
          </p:nvSpPr>
          <p:spPr>
            <a:xfrm>
              <a:off x="42784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5"/>
            <p:cNvSpPr/>
            <p:nvPr/>
          </p:nvSpPr>
          <p:spPr>
            <a:xfrm>
              <a:off x="424165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5"/>
            <p:cNvSpPr/>
            <p:nvPr/>
          </p:nvSpPr>
          <p:spPr>
            <a:xfrm>
              <a:off x="427895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5"/>
            <p:cNvSpPr/>
            <p:nvPr/>
          </p:nvSpPr>
          <p:spPr>
            <a:xfrm>
              <a:off x="427895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5"/>
            <p:cNvSpPr/>
            <p:nvPr/>
          </p:nvSpPr>
          <p:spPr>
            <a:xfrm>
              <a:off x="810650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5"/>
            <p:cNvSpPr/>
            <p:nvPr/>
          </p:nvSpPr>
          <p:spPr>
            <a:xfrm>
              <a:off x="81065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5"/>
            <p:cNvSpPr/>
            <p:nvPr/>
          </p:nvSpPr>
          <p:spPr>
            <a:xfrm>
              <a:off x="1326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5"/>
            <p:cNvSpPr/>
            <p:nvPr/>
          </p:nvSpPr>
          <p:spPr>
            <a:xfrm>
              <a:off x="8106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5"/>
            <p:cNvSpPr/>
            <p:nvPr/>
          </p:nvSpPr>
          <p:spPr>
            <a:xfrm>
              <a:off x="811150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5"/>
            <p:cNvSpPr/>
            <p:nvPr/>
          </p:nvSpPr>
          <p:spPr>
            <a:xfrm>
              <a:off x="1573050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5"/>
            <p:cNvSpPr/>
            <p:nvPr/>
          </p:nvSpPr>
          <p:spPr>
            <a:xfrm>
              <a:off x="157355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5"/>
            <p:cNvSpPr/>
            <p:nvPr/>
          </p:nvSpPr>
          <p:spPr>
            <a:xfrm>
              <a:off x="20887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5"/>
            <p:cNvSpPr/>
            <p:nvPr/>
          </p:nvSpPr>
          <p:spPr>
            <a:xfrm>
              <a:off x="1573550" y="46935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5"/>
            <p:cNvSpPr/>
            <p:nvPr/>
          </p:nvSpPr>
          <p:spPr>
            <a:xfrm>
              <a:off x="1573550" y="4654800"/>
              <a:ext cx="612200" cy="521200"/>
            </a:xfrm>
            <a:custGeom>
              <a:avLst/>
              <a:gdLst/>
              <a:ahLst/>
              <a:cxnLst/>
              <a:rect l="l" t="t" r="r" b="b"/>
              <a:pathLst>
                <a:path w="24488" h="20848" extrusionOk="0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5"/>
            <p:cNvSpPr/>
            <p:nvPr/>
          </p:nvSpPr>
          <p:spPr>
            <a:xfrm>
              <a:off x="2335925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5"/>
            <p:cNvSpPr/>
            <p:nvPr/>
          </p:nvSpPr>
          <p:spPr>
            <a:xfrm>
              <a:off x="233592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5"/>
            <p:cNvSpPr/>
            <p:nvPr/>
          </p:nvSpPr>
          <p:spPr>
            <a:xfrm>
              <a:off x="28516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5"/>
            <p:cNvSpPr/>
            <p:nvPr/>
          </p:nvSpPr>
          <p:spPr>
            <a:xfrm>
              <a:off x="233592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5"/>
            <p:cNvSpPr/>
            <p:nvPr/>
          </p:nvSpPr>
          <p:spPr>
            <a:xfrm>
              <a:off x="2335925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5"/>
            <p:cNvSpPr/>
            <p:nvPr/>
          </p:nvSpPr>
          <p:spPr>
            <a:xfrm>
              <a:off x="3097825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5"/>
            <p:cNvSpPr/>
            <p:nvPr/>
          </p:nvSpPr>
          <p:spPr>
            <a:xfrm>
              <a:off x="309782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5"/>
            <p:cNvSpPr/>
            <p:nvPr/>
          </p:nvSpPr>
          <p:spPr>
            <a:xfrm>
              <a:off x="361402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5"/>
            <p:cNvSpPr/>
            <p:nvPr/>
          </p:nvSpPr>
          <p:spPr>
            <a:xfrm>
              <a:off x="3098325" y="46935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5"/>
            <p:cNvSpPr/>
            <p:nvPr/>
          </p:nvSpPr>
          <p:spPr>
            <a:xfrm>
              <a:off x="309832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5"/>
            <p:cNvSpPr/>
            <p:nvPr/>
          </p:nvSpPr>
          <p:spPr>
            <a:xfrm>
              <a:off x="6147875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5"/>
            <p:cNvSpPr/>
            <p:nvPr/>
          </p:nvSpPr>
          <p:spPr>
            <a:xfrm>
              <a:off x="618417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5"/>
            <p:cNvSpPr/>
            <p:nvPr/>
          </p:nvSpPr>
          <p:spPr>
            <a:xfrm>
              <a:off x="6147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5"/>
            <p:cNvSpPr/>
            <p:nvPr/>
          </p:nvSpPr>
          <p:spPr>
            <a:xfrm>
              <a:off x="61851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5"/>
            <p:cNvSpPr/>
            <p:nvPr/>
          </p:nvSpPr>
          <p:spPr>
            <a:xfrm>
              <a:off x="618467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5"/>
            <p:cNvSpPr/>
            <p:nvPr/>
          </p:nvSpPr>
          <p:spPr>
            <a:xfrm>
              <a:off x="5385475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5"/>
            <p:cNvSpPr/>
            <p:nvPr/>
          </p:nvSpPr>
          <p:spPr>
            <a:xfrm>
              <a:off x="542227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5"/>
            <p:cNvSpPr/>
            <p:nvPr/>
          </p:nvSpPr>
          <p:spPr>
            <a:xfrm>
              <a:off x="53854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5"/>
            <p:cNvSpPr/>
            <p:nvPr/>
          </p:nvSpPr>
          <p:spPr>
            <a:xfrm>
              <a:off x="54227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5"/>
            <p:cNvSpPr/>
            <p:nvPr/>
          </p:nvSpPr>
          <p:spPr>
            <a:xfrm>
              <a:off x="5422775" y="4654800"/>
              <a:ext cx="611725" cy="521200"/>
            </a:xfrm>
            <a:custGeom>
              <a:avLst/>
              <a:gdLst/>
              <a:ahLst/>
              <a:cxnLst/>
              <a:rect l="l" t="t" r="r" b="b"/>
              <a:pathLst>
                <a:path w="24469" h="20848" extrusionOk="0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5"/>
            <p:cNvSpPr/>
            <p:nvPr/>
          </p:nvSpPr>
          <p:spPr>
            <a:xfrm>
              <a:off x="4622600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5"/>
            <p:cNvSpPr/>
            <p:nvPr/>
          </p:nvSpPr>
          <p:spPr>
            <a:xfrm>
              <a:off x="465990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5"/>
            <p:cNvSpPr/>
            <p:nvPr/>
          </p:nvSpPr>
          <p:spPr>
            <a:xfrm>
              <a:off x="46226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5"/>
            <p:cNvSpPr/>
            <p:nvPr/>
          </p:nvSpPr>
          <p:spPr>
            <a:xfrm>
              <a:off x="46608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5"/>
            <p:cNvSpPr/>
            <p:nvPr/>
          </p:nvSpPr>
          <p:spPr>
            <a:xfrm>
              <a:off x="4659900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5"/>
            <p:cNvSpPr/>
            <p:nvPr/>
          </p:nvSpPr>
          <p:spPr>
            <a:xfrm>
              <a:off x="3860700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5"/>
            <p:cNvSpPr/>
            <p:nvPr/>
          </p:nvSpPr>
          <p:spPr>
            <a:xfrm>
              <a:off x="389700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5"/>
            <p:cNvSpPr/>
            <p:nvPr/>
          </p:nvSpPr>
          <p:spPr>
            <a:xfrm>
              <a:off x="38607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5"/>
            <p:cNvSpPr/>
            <p:nvPr/>
          </p:nvSpPr>
          <p:spPr>
            <a:xfrm>
              <a:off x="3898000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5"/>
            <p:cNvSpPr/>
            <p:nvPr/>
          </p:nvSpPr>
          <p:spPr>
            <a:xfrm>
              <a:off x="3898000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5"/>
            <p:cNvSpPr/>
            <p:nvPr/>
          </p:nvSpPr>
          <p:spPr>
            <a:xfrm>
              <a:off x="429225" y="4827850"/>
              <a:ext cx="650000" cy="758450"/>
            </a:xfrm>
            <a:custGeom>
              <a:avLst/>
              <a:gdLst/>
              <a:ahLst/>
              <a:cxnLst/>
              <a:rect l="l" t="t" r="r" b="b"/>
              <a:pathLst>
                <a:path w="26000" h="30338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5"/>
            <p:cNvSpPr/>
            <p:nvPr/>
          </p:nvSpPr>
          <p:spPr>
            <a:xfrm>
              <a:off x="4297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5"/>
            <p:cNvSpPr/>
            <p:nvPr/>
          </p:nvSpPr>
          <p:spPr>
            <a:xfrm>
              <a:off x="9449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5"/>
            <p:cNvSpPr/>
            <p:nvPr/>
          </p:nvSpPr>
          <p:spPr>
            <a:xfrm>
              <a:off x="4297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5"/>
            <p:cNvSpPr/>
            <p:nvPr/>
          </p:nvSpPr>
          <p:spPr>
            <a:xfrm>
              <a:off x="4302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5"/>
            <p:cNvSpPr/>
            <p:nvPr/>
          </p:nvSpPr>
          <p:spPr>
            <a:xfrm>
              <a:off x="1191600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5"/>
            <p:cNvSpPr/>
            <p:nvPr/>
          </p:nvSpPr>
          <p:spPr>
            <a:xfrm>
              <a:off x="11926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5"/>
            <p:cNvSpPr/>
            <p:nvPr/>
          </p:nvSpPr>
          <p:spPr>
            <a:xfrm>
              <a:off x="17078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5"/>
            <p:cNvSpPr/>
            <p:nvPr/>
          </p:nvSpPr>
          <p:spPr>
            <a:xfrm>
              <a:off x="1192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5"/>
            <p:cNvSpPr/>
            <p:nvPr/>
          </p:nvSpPr>
          <p:spPr>
            <a:xfrm>
              <a:off x="11926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5"/>
            <p:cNvSpPr/>
            <p:nvPr/>
          </p:nvSpPr>
          <p:spPr>
            <a:xfrm>
              <a:off x="1954475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5"/>
            <p:cNvSpPr/>
            <p:nvPr/>
          </p:nvSpPr>
          <p:spPr>
            <a:xfrm>
              <a:off x="195447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5"/>
            <p:cNvSpPr/>
            <p:nvPr/>
          </p:nvSpPr>
          <p:spPr>
            <a:xfrm>
              <a:off x="24702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5"/>
            <p:cNvSpPr/>
            <p:nvPr/>
          </p:nvSpPr>
          <p:spPr>
            <a:xfrm>
              <a:off x="195447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5"/>
            <p:cNvSpPr/>
            <p:nvPr/>
          </p:nvSpPr>
          <p:spPr>
            <a:xfrm>
              <a:off x="19544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5"/>
            <p:cNvSpPr/>
            <p:nvPr/>
          </p:nvSpPr>
          <p:spPr>
            <a:xfrm>
              <a:off x="271687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5"/>
            <p:cNvSpPr/>
            <p:nvPr/>
          </p:nvSpPr>
          <p:spPr>
            <a:xfrm>
              <a:off x="27168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5"/>
            <p:cNvSpPr/>
            <p:nvPr/>
          </p:nvSpPr>
          <p:spPr>
            <a:xfrm>
              <a:off x="32326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5"/>
            <p:cNvSpPr/>
            <p:nvPr/>
          </p:nvSpPr>
          <p:spPr>
            <a:xfrm>
              <a:off x="271687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5"/>
            <p:cNvSpPr/>
            <p:nvPr/>
          </p:nvSpPr>
          <p:spPr>
            <a:xfrm>
              <a:off x="271737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5"/>
            <p:cNvSpPr/>
            <p:nvPr/>
          </p:nvSpPr>
          <p:spPr>
            <a:xfrm>
              <a:off x="347975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5"/>
            <p:cNvSpPr/>
            <p:nvPr/>
          </p:nvSpPr>
          <p:spPr>
            <a:xfrm>
              <a:off x="3479250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5"/>
            <p:cNvSpPr/>
            <p:nvPr/>
          </p:nvSpPr>
          <p:spPr>
            <a:xfrm>
              <a:off x="399497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5"/>
            <p:cNvSpPr/>
            <p:nvPr/>
          </p:nvSpPr>
          <p:spPr>
            <a:xfrm>
              <a:off x="3479250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5"/>
            <p:cNvSpPr/>
            <p:nvPr/>
          </p:nvSpPr>
          <p:spPr>
            <a:xfrm>
              <a:off x="34792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5"/>
            <p:cNvSpPr/>
            <p:nvPr/>
          </p:nvSpPr>
          <p:spPr>
            <a:xfrm>
              <a:off x="652880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5"/>
            <p:cNvSpPr/>
            <p:nvPr/>
          </p:nvSpPr>
          <p:spPr>
            <a:xfrm>
              <a:off x="65661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5"/>
            <p:cNvSpPr/>
            <p:nvPr/>
          </p:nvSpPr>
          <p:spPr>
            <a:xfrm>
              <a:off x="65288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5"/>
            <p:cNvSpPr/>
            <p:nvPr/>
          </p:nvSpPr>
          <p:spPr>
            <a:xfrm>
              <a:off x="6566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5"/>
            <p:cNvSpPr/>
            <p:nvPr/>
          </p:nvSpPr>
          <p:spPr>
            <a:xfrm>
              <a:off x="6566600" y="4860200"/>
              <a:ext cx="611725" cy="726100"/>
            </a:xfrm>
            <a:custGeom>
              <a:avLst/>
              <a:gdLst/>
              <a:ahLst/>
              <a:cxnLst/>
              <a:rect l="l" t="t" r="r" b="b"/>
              <a:pathLst>
                <a:path w="2446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5"/>
            <p:cNvSpPr/>
            <p:nvPr/>
          </p:nvSpPr>
          <p:spPr>
            <a:xfrm>
              <a:off x="5766425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5"/>
            <p:cNvSpPr/>
            <p:nvPr/>
          </p:nvSpPr>
          <p:spPr>
            <a:xfrm>
              <a:off x="580322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5"/>
            <p:cNvSpPr/>
            <p:nvPr/>
          </p:nvSpPr>
          <p:spPr>
            <a:xfrm>
              <a:off x="57664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5"/>
            <p:cNvSpPr/>
            <p:nvPr/>
          </p:nvSpPr>
          <p:spPr>
            <a:xfrm>
              <a:off x="580372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5"/>
            <p:cNvSpPr/>
            <p:nvPr/>
          </p:nvSpPr>
          <p:spPr>
            <a:xfrm>
              <a:off x="58037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5"/>
            <p:cNvSpPr/>
            <p:nvPr/>
          </p:nvSpPr>
          <p:spPr>
            <a:xfrm>
              <a:off x="500402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5"/>
            <p:cNvSpPr/>
            <p:nvPr/>
          </p:nvSpPr>
          <p:spPr>
            <a:xfrm>
              <a:off x="50413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5"/>
            <p:cNvSpPr/>
            <p:nvPr/>
          </p:nvSpPr>
          <p:spPr>
            <a:xfrm>
              <a:off x="50040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5"/>
            <p:cNvSpPr/>
            <p:nvPr/>
          </p:nvSpPr>
          <p:spPr>
            <a:xfrm>
              <a:off x="504182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5"/>
            <p:cNvSpPr/>
            <p:nvPr/>
          </p:nvSpPr>
          <p:spPr>
            <a:xfrm>
              <a:off x="504132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5"/>
            <p:cNvSpPr/>
            <p:nvPr/>
          </p:nvSpPr>
          <p:spPr>
            <a:xfrm>
              <a:off x="4241650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5"/>
            <p:cNvSpPr/>
            <p:nvPr/>
          </p:nvSpPr>
          <p:spPr>
            <a:xfrm>
              <a:off x="42784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5"/>
            <p:cNvSpPr/>
            <p:nvPr/>
          </p:nvSpPr>
          <p:spPr>
            <a:xfrm>
              <a:off x="424165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5"/>
            <p:cNvSpPr/>
            <p:nvPr/>
          </p:nvSpPr>
          <p:spPr>
            <a:xfrm>
              <a:off x="427895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5"/>
            <p:cNvSpPr/>
            <p:nvPr/>
          </p:nvSpPr>
          <p:spPr>
            <a:xfrm>
              <a:off x="427895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5"/>
            <p:cNvSpPr/>
            <p:nvPr/>
          </p:nvSpPr>
          <p:spPr>
            <a:xfrm>
              <a:off x="810650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81065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1325875" y="5265000"/>
              <a:ext cx="135300" cy="319300"/>
            </a:xfrm>
            <a:custGeom>
              <a:avLst/>
              <a:gdLst/>
              <a:ahLst/>
              <a:cxnLst/>
              <a:rect l="l" t="t" r="r" b="b"/>
              <a:pathLst>
                <a:path w="5412" h="12772" extrusionOk="0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8106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811150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1573050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157355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208875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1573550" y="51023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5"/>
            <p:cNvSpPr/>
            <p:nvPr/>
          </p:nvSpPr>
          <p:spPr>
            <a:xfrm>
              <a:off x="1573550" y="5063600"/>
              <a:ext cx="612200" cy="520700"/>
            </a:xfrm>
            <a:custGeom>
              <a:avLst/>
              <a:gdLst/>
              <a:ahLst/>
              <a:cxnLst/>
              <a:rect l="l" t="t" r="r" b="b"/>
              <a:pathLst>
                <a:path w="24488" h="20828" extrusionOk="0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5"/>
            <p:cNvSpPr/>
            <p:nvPr/>
          </p:nvSpPr>
          <p:spPr>
            <a:xfrm>
              <a:off x="2335925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233592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2851150" y="5265000"/>
              <a:ext cx="134800" cy="319300"/>
            </a:xfrm>
            <a:custGeom>
              <a:avLst/>
              <a:gdLst/>
              <a:ahLst/>
              <a:cxnLst/>
              <a:rect l="l" t="t" r="r" b="b"/>
              <a:pathLst>
                <a:path w="5392" h="12772" extrusionOk="0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233592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5"/>
            <p:cNvSpPr/>
            <p:nvPr/>
          </p:nvSpPr>
          <p:spPr>
            <a:xfrm>
              <a:off x="2335925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5"/>
            <p:cNvSpPr/>
            <p:nvPr/>
          </p:nvSpPr>
          <p:spPr>
            <a:xfrm>
              <a:off x="3097825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309782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361402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3098325" y="51023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5"/>
            <p:cNvSpPr/>
            <p:nvPr/>
          </p:nvSpPr>
          <p:spPr>
            <a:xfrm>
              <a:off x="309832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5"/>
            <p:cNvSpPr/>
            <p:nvPr/>
          </p:nvSpPr>
          <p:spPr>
            <a:xfrm>
              <a:off x="6147875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618417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5"/>
            <p:cNvSpPr/>
            <p:nvPr/>
          </p:nvSpPr>
          <p:spPr>
            <a:xfrm>
              <a:off x="61478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5"/>
            <p:cNvSpPr/>
            <p:nvPr/>
          </p:nvSpPr>
          <p:spPr>
            <a:xfrm>
              <a:off x="61851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5"/>
            <p:cNvSpPr/>
            <p:nvPr/>
          </p:nvSpPr>
          <p:spPr>
            <a:xfrm>
              <a:off x="618467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5"/>
            <p:cNvSpPr/>
            <p:nvPr/>
          </p:nvSpPr>
          <p:spPr>
            <a:xfrm>
              <a:off x="5385475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5"/>
            <p:cNvSpPr/>
            <p:nvPr/>
          </p:nvSpPr>
          <p:spPr>
            <a:xfrm>
              <a:off x="542227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5"/>
            <p:cNvSpPr/>
            <p:nvPr/>
          </p:nvSpPr>
          <p:spPr>
            <a:xfrm>
              <a:off x="53854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5"/>
            <p:cNvSpPr/>
            <p:nvPr/>
          </p:nvSpPr>
          <p:spPr>
            <a:xfrm>
              <a:off x="54227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5"/>
            <p:cNvSpPr/>
            <p:nvPr/>
          </p:nvSpPr>
          <p:spPr>
            <a:xfrm>
              <a:off x="5422775" y="5063600"/>
              <a:ext cx="611725" cy="520700"/>
            </a:xfrm>
            <a:custGeom>
              <a:avLst/>
              <a:gdLst/>
              <a:ahLst/>
              <a:cxnLst/>
              <a:rect l="l" t="t" r="r" b="b"/>
              <a:pathLst>
                <a:path w="24469" h="20828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5"/>
            <p:cNvSpPr/>
            <p:nvPr/>
          </p:nvSpPr>
          <p:spPr>
            <a:xfrm>
              <a:off x="4622600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5"/>
            <p:cNvSpPr/>
            <p:nvPr/>
          </p:nvSpPr>
          <p:spPr>
            <a:xfrm>
              <a:off x="465990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5"/>
            <p:cNvSpPr/>
            <p:nvPr/>
          </p:nvSpPr>
          <p:spPr>
            <a:xfrm>
              <a:off x="46226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5"/>
            <p:cNvSpPr/>
            <p:nvPr/>
          </p:nvSpPr>
          <p:spPr>
            <a:xfrm>
              <a:off x="46608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5"/>
            <p:cNvSpPr/>
            <p:nvPr/>
          </p:nvSpPr>
          <p:spPr>
            <a:xfrm>
              <a:off x="4659900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5"/>
            <p:cNvSpPr/>
            <p:nvPr/>
          </p:nvSpPr>
          <p:spPr>
            <a:xfrm>
              <a:off x="3860700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5"/>
            <p:cNvSpPr/>
            <p:nvPr/>
          </p:nvSpPr>
          <p:spPr>
            <a:xfrm>
              <a:off x="389700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5"/>
            <p:cNvSpPr/>
            <p:nvPr/>
          </p:nvSpPr>
          <p:spPr>
            <a:xfrm>
              <a:off x="38607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5"/>
            <p:cNvSpPr/>
            <p:nvPr/>
          </p:nvSpPr>
          <p:spPr>
            <a:xfrm>
              <a:off x="3898000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5"/>
            <p:cNvSpPr/>
            <p:nvPr/>
          </p:nvSpPr>
          <p:spPr>
            <a:xfrm>
              <a:off x="3898000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8" name="Google Shape;2328;p15"/>
          <p:cNvSpPr txBox="1">
            <a:spLocks noGrp="1"/>
          </p:cNvSpPr>
          <p:nvPr>
            <p:ph type="subTitle" idx="1"/>
          </p:nvPr>
        </p:nvSpPr>
        <p:spPr>
          <a:xfrm>
            <a:off x="3941400" y="2967537"/>
            <a:ext cx="3852000" cy="60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9" name="Google Shape;2329;p15"/>
          <p:cNvSpPr txBox="1">
            <a:spLocks noGrp="1"/>
          </p:cNvSpPr>
          <p:nvPr>
            <p:ph type="title"/>
          </p:nvPr>
        </p:nvSpPr>
        <p:spPr>
          <a:xfrm>
            <a:off x="3451200" y="1506497"/>
            <a:ext cx="4832400" cy="1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6_1">
    <p:spTree>
      <p:nvGrpSpPr>
        <p:cNvPr id="1" name="Shape 4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1" name="Google Shape;4791;p29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2" name="Google Shape;4792;p29"/>
          <p:cNvGrpSpPr/>
          <p:nvPr/>
        </p:nvGrpSpPr>
        <p:grpSpPr>
          <a:xfrm flipH="1">
            <a:off x="787075" y="-588250"/>
            <a:ext cx="8294750" cy="5731738"/>
            <a:chOff x="-3141125" y="-1019225"/>
            <a:chExt cx="8294750" cy="5731738"/>
          </a:xfrm>
        </p:grpSpPr>
        <p:sp>
          <p:nvSpPr>
            <p:cNvPr id="4793" name="Google Shape;4793;p29"/>
            <p:cNvSpPr/>
            <p:nvPr/>
          </p:nvSpPr>
          <p:spPr>
            <a:xfrm>
              <a:off x="-3141125" y="-1019225"/>
              <a:ext cx="8162675" cy="5567325"/>
            </a:xfrm>
            <a:custGeom>
              <a:avLst/>
              <a:gdLst/>
              <a:ahLst/>
              <a:cxnLst/>
              <a:rect l="l" t="t" r="r" b="b"/>
              <a:pathLst>
                <a:path w="326507" h="222693" extrusionOk="0">
                  <a:moveTo>
                    <a:pt x="326507" y="217527"/>
                  </a:moveTo>
                  <a:lnTo>
                    <a:pt x="0" y="0"/>
                  </a:lnTo>
                  <a:lnTo>
                    <a:pt x="9469" y="206601"/>
                  </a:lnTo>
                  <a:lnTo>
                    <a:pt x="319333" y="222693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4794" name="Google Shape;4794;p29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4795" name="Google Shape;4795;p29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1279" extrusionOk="0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29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6477" extrusionOk="0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29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5339" extrusionOk="0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29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5362" extrusionOk="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29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12444" h="1136" extrusionOk="0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29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568" extrusionOk="0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29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604" fill="none" extrusionOk="0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w="22525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29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4304" extrusionOk="0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03" name="Google Shape;4803;p29"/>
          <p:cNvGrpSpPr/>
          <p:nvPr/>
        </p:nvGrpSpPr>
        <p:grpSpPr>
          <a:xfrm>
            <a:off x="-14350" y="-781925"/>
            <a:ext cx="8091000" cy="5954113"/>
            <a:chOff x="-2937375" y="-1241600"/>
            <a:chExt cx="8091000" cy="5954113"/>
          </a:xfrm>
        </p:grpSpPr>
        <p:sp>
          <p:nvSpPr>
            <p:cNvPr id="4804" name="Google Shape;4804;p29"/>
            <p:cNvSpPr/>
            <p:nvPr/>
          </p:nvSpPr>
          <p:spPr>
            <a:xfrm>
              <a:off x="-2937375" y="-1241600"/>
              <a:ext cx="7958925" cy="5789700"/>
            </a:xfrm>
            <a:custGeom>
              <a:avLst/>
              <a:gdLst/>
              <a:ahLst/>
              <a:cxnLst/>
              <a:rect l="l" t="t" r="r" b="b"/>
              <a:pathLst>
                <a:path w="318357" h="231588" extrusionOk="0">
                  <a:moveTo>
                    <a:pt x="318357" y="226422"/>
                  </a:moveTo>
                  <a:lnTo>
                    <a:pt x="13200" y="0"/>
                  </a:lnTo>
                  <a:lnTo>
                    <a:pt x="0" y="194549"/>
                  </a:lnTo>
                  <a:lnTo>
                    <a:pt x="311183" y="231588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4805" name="Google Shape;4805;p29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4806" name="Google Shape;4806;p29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1279" extrusionOk="0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29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6477" extrusionOk="0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29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5339" extrusionOk="0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29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5362" extrusionOk="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29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12444" h="1136" extrusionOk="0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29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568" extrusionOk="0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29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604" fill="none" extrusionOk="0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w="22525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29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4304" extrusionOk="0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14" name="Google Shape;4814;p29"/>
          <p:cNvGrpSpPr/>
          <p:nvPr/>
        </p:nvGrpSpPr>
        <p:grpSpPr>
          <a:xfrm>
            <a:off x="3087846" y="4642864"/>
            <a:ext cx="2980119" cy="276454"/>
            <a:chOff x="5432846" y="4176568"/>
            <a:chExt cx="2980119" cy="276454"/>
          </a:xfrm>
        </p:grpSpPr>
        <p:sp>
          <p:nvSpPr>
            <p:cNvPr id="4815" name="Google Shape;4815;p29"/>
            <p:cNvSpPr/>
            <p:nvPr/>
          </p:nvSpPr>
          <p:spPr>
            <a:xfrm>
              <a:off x="7801447" y="4176568"/>
              <a:ext cx="611518" cy="276454"/>
            </a:xfrm>
            <a:custGeom>
              <a:avLst/>
              <a:gdLst/>
              <a:ahLst/>
              <a:cxnLst/>
              <a:rect l="l" t="t" r="r" b="b"/>
              <a:pathLst>
                <a:path w="36894" h="16679" extrusionOk="0">
                  <a:moveTo>
                    <a:pt x="18414" y="0"/>
                  </a:moveTo>
                  <a:lnTo>
                    <a:pt x="14044" y="3570"/>
                  </a:lnTo>
                  <a:lnTo>
                    <a:pt x="1635" y="3636"/>
                  </a:lnTo>
                  <a:lnTo>
                    <a:pt x="8373" y="7906"/>
                  </a:lnTo>
                  <a:lnTo>
                    <a:pt x="1" y="16679"/>
                  </a:lnTo>
                  <a:lnTo>
                    <a:pt x="18414" y="13010"/>
                  </a:lnTo>
                  <a:lnTo>
                    <a:pt x="36894" y="16679"/>
                  </a:lnTo>
                  <a:lnTo>
                    <a:pt x="28521" y="7906"/>
                  </a:lnTo>
                  <a:lnTo>
                    <a:pt x="35259" y="3636"/>
                  </a:lnTo>
                  <a:lnTo>
                    <a:pt x="22850" y="3570"/>
                  </a:lnTo>
                  <a:lnTo>
                    <a:pt x="184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9"/>
            <p:cNvSpPr/>
            <p:nvPr/>
          </p:nvSpPr>
          <p:spPr>
            <a:xfrm>
              <a:off x="7924185" y="4235725"/>
              <a:ext cx="461697" cy="192983"/>
            </a:xfrm>
            <a:custGeom>
              <a:avLst/>
              <a:gdLst/>
              <a:ahLst/>
              <a:cxnLst/>
              <a:rect l="l" t="t" r="r" b="b"/>
              <a:pathLst>
                <a:path w="27855" h="11643" extrusionOk="0">
                  <a:moveTo>
                    <a:pt x="22284" y="1"/>
                  </a:moveTo>
                  <a:lnTo>
                    <a:pt x="1" y="11642"/>
                  </a:lnTo>
                  <a:lnTo>
                    <a:pt x="11009" y="9441"/>
                  </a:lnTo>
                  <a:lnTo>
                    <a:pt x="14945" y="10175"/>
                  </a:lnTo>
                  <a:lnTo>
                    <a:pt x="22784" y="6105"/>
                  </a:lnTo>
                  <a:lnTo>
                    <a:pt x="21116" y="4337"/>
                  </a:lnTo>
                  <a:lnTo>
                    <a:pt x="27854" y="67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9"/>
            <p:cNvSpPr/>
            <p:nvPr/>
          </p:nvSpPr>
          <p:spPr>
            <a:xfrm>
              <a:off x="7845122" y="4199790"/>
              <a:ext cx="332859" cy="207353"/>
            </a:xfrm>
            <a:custGeom>
              <a:avLst/>
              <a:gdLst/>
              <a:ahLst/>
              <a:cxnLst/>
              <a:rect l="l" t="t" r="r" b="b"/>
              <a:pathLst>
                <a:path w="20082" h="12510" extrusionOk="0">
                  <a:moveTo>
                    <a:pt x="17513" y="0"/>
                  </a:moveTo>
                  <a:lnTo>
                    <a:pt x="5405" y="6305"/>
                  </a:lnTo>
                  <a:lnTo>
                    <a:pt x="5738" y="6505"/>
                  </a:lnTo>
                  <a:lnTo>
                    <a:pt x="1" y="12509"/>
                  </a:lnTo>
                  <a:lnTo>
                    <a:pt x="20082" y="2069"/>
                  </a:lnTo>
                  <a:lnTo>
                    <a:pt x="17513" y="0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9"/>
            <p:cNvSpPr/>
            <p:nvPr/>
          </p:nvSpPr>
          <p:spPr>
            <a:xfrm>
              <a:off x="5432846" y="4176568"/>
              <a:ext cx="611518" cy="276454"/>
            </a:xfrm>
            <a:custGeom>
              <a:avLst/>
              <a:gdLst/>
              <a:ahLst/>
              <a:cxnLst/>
              <a:rect l="l" t="t" r="r" b="b"/>
              <a:pathLst>
                <a:path w="36894" h="16679" extrusionOk="0">
                  <a:moveTo>
                    <a:pt x="18480" y="0"/>
                  </a:moveTo>
                  <a:lnTo>
                    <a:pt x="14044" y="3570"/>
                  </a:lnTo>
                  <a:lnTo>
                    <a:pt x="1635" y="3636"/>
                  </a:lnTo>
                  <a:lnTo>
                    <a:pt x="8373" y="7906"/>
                  </a:lnTo>
                  <a:lnTo>
                    <a:pt x="1" y="16679"/>
                  </a:lnTo>
                  <a:lnTo>
                    <a:pt x="1" y="16679"/>
                  </a:lnTo>
                  <a:lnTo>
                    <a:pt x="18480" y="13010"/>
                  </a:lnTo>
                  <a:lnTo>
                    <a:pt x="36894" y="16679"/>
                  </a:lnTo>
                  <a:lnTo>
                    <a:pt x="36894" y="16679"/>
                  </a:lnTo>
                  <a:lnTo>
                    <a:pt x="28521" y="7906"/>
                  </a:lnTo>
                  <a:lnTo>
                    <a:pt x="35292" y="3636"/>
                  </a:lnTo>
                  <a:lnTo>
                    <a:pt x="22850" y="3570"/>
                  </a:lnTo>
                  <a:lnTo>
                    <a:pt x="18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9"/>
            <p:cNvSpPr/>
            <p:nvPr/>
          </p:nvSpPr>
          <p:spPr>
            <a:xfrm>
              <a:off x="5556148" y="4235725"/>
              <a:ext cx="461680" cy="192983"/>
            </a:xfrm>
            <a:custGeom>
              <a:avLst/>
              <a:gdLst/>
              <a:ahLst/>
              <a:cxnLst/>
              <a:rect l="l" t="t" r="r" b="b"/>
              <a:pathLst>
                <a:path w="27854" h="11643" extrusionOk="0">
                  <a:moveTo>
                    <a:pt x="22249" y="1"/>
                  </a:moveTo>
                  <a:lnTo>
                    <a:pt x="0" y="11642"/>
                  </a:lnTo>
                  <a:lnTo>
                    <a:pt x="0" y="11642"/>
                  </a:lnTo>
                  <a:lnTo>
                    <a:pt x="11041" y="9441"/>
                  </a:lnTo>
                  <a:lnTo>
                    <a:pt x="14911" y="10175"/>
                  </a:lnTo>
                  <a:lnTo>
                    <a:pt x="22750" y="6105"/>
                  </a:lnTo>
                  <a:lnTo>
                    <a:pt x="21082" y="4337"/>
                  </a:lnTo>
                  <a:lnTo>
                    <a:pt x="27853" y="67"/>
                  </a:lnTo>
                  <a:lnTo>
                    <a:pt x="22249" y="1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9"/>
            <p:cNvSpPr/>
            <p:nvPr/>
          </p:nvSpPr>
          <p:spPr>
            <a:xfrm>
              <a:off x="5476521" y="4199790"/>
              <a:ext cx="332859" cy="207353"/>
            </a:xfrm>
            <a:custGeom>
              <a:avLst/>
              <a:gdLst/>
              <a:ahLst/>
              <a:cxnLst/>
              <a:rect l="l" t="t" r="r" b="b"/>
              <a:pathLst>
                <a:path w="20082" h="12510" extrusionOk="0">
                  <a:moveTo>
                    <a:pt x="17547" y="0"/>
                  </a:moveTo>
                  <a:lnTo>
                    <a:pt x="5405" y="6305"/>
                  </a:lnTo>
                  <a:lnTo>
                    <a:pt x="5738" y="6505"/>
                  </a:lnTo>
                  <a:lnTo>
                    <a:pt x="1" y="12509"/>
                  </a:lnTo>
                  <a:lnTo>
                    <a:pt x="20082" y="2069"/>
                  </a:lnTo>
                  <a:lnTo>
                    <a:pt x="17547" y="0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1" name="Google Shape;4821;p29"/>
          <p:cNvGrpSpPr/>
          <p:nvPr/>
        </p:nvGrpSpPr>
        <p:grpSpPr>
          <a:xfrm>
            <a:off x="-875" y="450020"/>
            <a:ext cx="395408" cy="4847659"/>
            <a:chOff x="-36750" y="-31225"/>
            <a:chExt cx="441205" cy="5174700"/>
          </a:xfrm>
        </p:grpSpPr>
        <p:sp>
          <p:nvSpPr>
            <p:cNvPr id="4822" name="Google Shape;4822;p29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9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9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5" name="Google Shape;4825;p29"/>
          <p:cNvGrpSpPr/>
          <p:nvPr/>
        </p:nvGrpSpPr>
        <p:grpSpPr>
          <a:xfrm flipH="1">
            <a:off x="8748268" y="351526"/>
            <a:ext cx="395408" cy="4945978"/>
            <a:chOff x="-36750" y="-31225"/>
            <a:chExt cx="441205" cy="5174700"/>
          </a:xfrm>
        </p:grpSpPr>
        <p:sp>
          <p:nvSpPr>
            <p:cNvPr id="4826" name="Google Shape;4826;p29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9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9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9" name="Google Shape;4829;p29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4830" name="Google Shape;4830;p29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9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9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9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9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9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9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9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9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9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9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9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9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9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9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9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9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9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9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9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9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9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9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9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9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9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9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9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9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9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9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9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9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9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9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9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9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7" name="Google Shape;4867;p29"/>
          <p:cNvSpPr txBox="1">
            <a:spLocks noGrp="1"/>
          </p:cNvSpPr>
          <p:nvPr>
            <p:ph type="title" hasCustomPrompt="1"/>
          </p:nvPr>
        </p:nvSpPr>
        <p:spPr>
          <a:xfrm>
            <a:off x="2802000" y="730975"/>
            <a:ext cx="35379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868" name="Google Shape;4868;p29"/>
          <p:cNvSpPr txBox="1">
            <a:spLocks noGrp="1"/>
          </p:cNvSpPr>
          <p:nvPr>
            <p:ph type="subTitle" idx="1"/>
          </p:nvPr>
        </p:nvSpPr>
        <p:spPr>
          <a:xfrm>
            <a:off x="2801989" y="1516649"/>
            <a:ext cx="35379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9" name="Google Shape;4869;p29"/>
          <p:cNvSpPr txBox="1">
            <a:spLocks noGrp="1"/>
          </p:cNvSpPr>
          <p:nvPr>
            <p:ph type="title" idx="2" hasCustomPrompt="1"/>
          </p:nvPr>
        </p:nvSpPr>
        <p:spPr>
          <a:xfrm>
            <a:off x="720272" y="2604025"/>
            <a:ext cx="33477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2540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870" name="Google Shape;4870;p29"/>
          <p:cNvSpPr txBox="1">
            <a:spLocks noGrp="1"/>
          </p:cNvSpPr>
          <p:nvPr>
            <p:ph type="subTitle" idx="3"/>
          </p:nvPr>
        </p:nvSpPr>
        <p:spPr>
          <a:xfrm>
            <a:off x="720272" y="3396124"/>
            <a:ext cx="3347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1" name="Google Shape;4871;p29"/>
          <p:cNvSpPr txBox="1">
            <a:spLocks noGrp="1"/>
          </p:cNvSpPr>
          <p:nvPr>
            <p:ph type="title" idx="4" hasCustomPrompt="1"/>
          </p:nvPr>
        </p:nvSpPr>
        <p:spPr>
          <a:xfrm>
            <a:off x="5064241" y="2604025"/>
            <a:ext cx="33477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2540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872" name="Google Shape;4872;p29"/>
          <p:cNvSpPr txBox="1">
            <a:spLocks noGrp="1"/>
          </p:cNvSpPr>
          <p:nvPr>
            <p:ph type="subTitle" idx="5"/>
          </p:nvPr>
        </p:nvSpPr>
        <p:spPr>
          <a:xfrm>
            <a:off x="5064241" y="3396123"/>
            <a:ext cx="3347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5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7" name="Google Shape;5637;p34"/>
          <p:cNvSpPr/>
          <p:nvPr/>
        </p:nvSpPr>
        <p:spPr>
          <a:xfrm>
            <a:off x="-7175" y="3543775"/>
            <a:ext cx="9158700" cy="162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38" name="Google Shape;5638;p34"/>
          <p:cNvGrpSpPr/>
          <p:nvPr/>
        </p:nvGrpSpPr>
        <p:grpSpPr>
          <a:xfrm>
            <a:off x="4731051" y="3543884"/>
            <a:ext cx="3319678" cy="1649745"/>
            <a:chOff x="1951575" y="2613150"/>
            <a:chExt cx="3658450" cy="2837050"/>
          </a:xfrm>
        </p:grpSpPr>
        <p:sp>
          <p:nvSpPr>
            <p:cNvPr id="5639" name="Google Shape;5639;p34"/>
            <p:cNvSpPr/>
            <p:nvPr/>
          </p:nvSpPr>
          <p:spPr>
            <a:xfrm>
              <a:off x="1951575" y="2613150"/>
              <a:ext cx="3658450" cy="2837050"/>
            </a:xfrm>
            <a:custGeom>
              <a:avLst/>
              <a:gdLst/>
              <a:ahLst/>
              <a:cxnLst/>
              <a:rect l="l" t="t" r="r" b="b"/>
              <a:pathLst>
                <a:path w="146338" h="113482" extrusionOk="0">
                  <a:moveTo>
                    <a:pt x="51403" y="0"/>
                  </a:moveTo>
                  <a:lnTo>
                    <a:pt x="0" y="113482"/>
                  </a:lnTo>
                  <a:lnTo>
                    <a:pt x="146338" y="113482"/>
                  </a:lnTo>
                  <a:lnTo>
                    <a:pt x="99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4"/>
            <p:cNvSpPr/>
            <p:nvPr/>
          </p:nvSpPr>
          <p:spPr>
            <a:xfrm>
              <a:off x="2161725" y="2613150"/>
              <a:ext cx="1188375" cy="2837050"/>
            </a:xfrm>
            <a:custGeom>
              <a:avLst/>
              <a:gdLst/>
              <a:ahLst/>
              <a:cxnLst/>
              <a:rect l="l" t="t" r="r" b="b"/>
              <a:pathLst>
                <a:path w="47535" h="113482" fill="none" extrusionOk="0">
                  <a:moveTo>
                    <a:pt x="47534" y="0"/>
                  </a:moveTo>
                  <a:lnTo>
                    <a:pt x="0" y="113482"/>
                  </a:lnTo>
                </a:path>
              </a:pathLst>
            </a:custGeom>
            <a:noFill/>
            <a:ln w="108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4"/>
            <p:cNvSpPr/>
            <p:nvPr/>
          </p:nvSpPr>
          <p:spPr>
            <a:xfrm>
              <a:off x="4330775" y="2613150"/>
              <a:ext cx="1104975" cy="2837050"/>
            </a:xfrm>
            <a:custGeom>
              <a:avLst/>
              <a:gdLst/>
              <a:ahLst/>
              <a:cxnLst/>
              <a:rect l="l" t="t" r="r" b="b"/>
              <a:pathLst>
                <a:path w="44199" h="113482" fill="none" extrusionOk="0">
                  <a:moveTo>
                    <a:pt x="0" y="0"/>
                  </a:moveTo>
                  <a:lnTo>
                    <a:pt x="44198" y="113482"/>
                  </a:lnTo>
                </a:path>
              </a:pathLst>
            </a:custGeom>
            <a:noFill/>
            <a:ln w="108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2" name="Google Shape;5642;p34"/>
          <p:cNvGrpSpPr/>
          <p:nvPr/>
        </p:nvGrpSpPr>
        <p:grpSpPr>
          <a:xfrm flipH="1">
            <a:off x="2676375" y="387375"/>
            <a:ext cx="6477200" cy="4366413"/>
            <a:chOff x="-1323575" y="346100"/>
            <a:chExt cx="6477200" cy="4366413"/>
          </a:xfrm>
        </p:grpSpPr>
        <p:sp>
          <p:nvSpPr>
            <p:cNvPr id="5643" name="Google Shape;5643;p34"/>
            <p:cNvSpPr/>
            <p:nvPr/>
          </p:nvSpPr>
          <p:spPr>
            <a:xfrm>
              <a:off x="-1323575" y="346100"/>
              <a:ext cx="6345125" cy="4202000"/>
            </a:xfrm>
            <a:custGeom>
              <a:avLst/>
              <a:gdLst/>
              <a:ahLst/>
              <a:cxnLst/>
              <a:rect l="l" t="t" r="r" b="b"/>
              <a:pathLst>
                <a:path w="253805" h="168080" extrusionOk="0">
                  <a:moveTo>
                    <a:pt x="253805" y="162914"/>
                  </a:moveTo>
                  <a:lnTo>
                    <a:pt x="574" y="0"/>
                  </a:lnTo>
                  <a:lnTo>
                    <a:pt x="0" y="131708"/>
                  </a:lnTo>
                  <a:lnTo>
                    <a:pt x="246631" y="168080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5644" name="Google Shape;5644;p34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5645" name="Google Shape;5645;p34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1279" extrusionOk="0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34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6477" extrusionOk="0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34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5339" extrusionOk="0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34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5362" extrusionOk="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34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12444" h="1136" extrusionOk="0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34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568" extrusionOk="0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34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604" fill="none" extrusionOk="0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w="22525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34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4304" extrusionOk="0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53" name="Google Shape;5653;p34"/>
          <p:cNvGrpSpPr/>
          <p:nvPr/>
        </p:nvGrpSpPr>
        <p:grpSpPr>
          <a:xfrm flipH="1">
            <a:off x="1291200" y="-695850"/>
            <a:ext cx="8077575" cy="5747913"/>
            <a:chOff x="-97475" y="-719175"/>
            <a:chExt cx="8077575" cy="5747913"/>
          </a:xfrm>
        </p:grpSpPr>
        <p:sp>
          <p:nvSpPr>
            <p:cNvPr id="5654" name="Google Shape;5654;p34"/>
            <p:cNvSpPr/>
            <p:nvPr/>
          </p:nvSpPr>
          <p:spPr>
            <a:xfrm>
              <a:off x="-97475" y="-719175"/>
              <a:ext cx="7816800" cy="5460950"/>
            </a:xfrm>
            <a:custGeom>
              <a:avLst/>
              <a:gdLst/>
              <a:ahLst/>
              <a:cxnLst/>
              <a:rect l="l" t="t" r="r" b="b"/>
              <a:pathLst>
                <a:path w="312672" h="218438" extrusionOk="0">
                  <a:moveTo>
                    <a:pt x="312672" y="208242"/>
                  </a:moveTo>
                  <a:lnTo>
                    <a:pt x="0" y="0"/>
                  </a:lnTo>
                  <a:lnTo>
                    <a:pt x="3612" y="140676"/>
                  </a:lnTo>
                  <a:lnTo>
                    <a:pt x="304905" y="218438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5655" name="Google Shape;5655;p34"/>
            <p:cNvGrpSpPr/>
            <p:nvPr/>
          </p:nvGrpSpPr>
          <p:grpSpPr>
            <a:xfrm flipH="1">
              <a:off x="7387975" y="4456863"/>
              <a:ext cx="592125" cy="571875"/>
              <a:chOff x="1378650" y="3847600"/>
              <a:chExt cx="592125" cy="571875"/>
            </a:xfrm>
          </p:grpSpPr>
          <p:sp>
            <p:nvSpPr>
              <p:cNvPr id="5656" name="Google Shape;5656;p34"/>
              <p:cNvSpPr/>
              <p:nvPr/>
            </p:nvSpPr>
            <p:spPr>
              <a:xfrm>
                <a:off x="1463725" y="3847600"/>
                <a:ext cx="507050" cy="464750"/>
              </a:xfrm>
              <a:custGeom>
                <a:avLst/>
                <a:gdLst/>
                <a:ahLst/>
                <a:cxnLst/>
                <a:rect l="l" t="t" r="r" b="b"/>
                <a:pathLst>
                  <a:path w="20282" h="18590" extrusionOk="0">
                    <a:moveTo>
                      <a:pt x="7602" y="0"/>
                    </a:moveTo>
                    <a:cubicBezTo>
                      <a:pt x="7280" y="0"/>
                      <a:pt x="7041" y="83"/>
                      <a:pt x="6905" y="258"/>
                    </a:cubicBezTo>
                    <a:lnTo>
                      <a:pt x="2769" y="5428"/>
                    </a:lnTo>
                    <a:cubicBezTo>
                      <a:pt x="0" y="8931"/>
                      <a:pt x="567" y="14034"/>
                      <a:pt x="4070" y="16836"/>
                    </a:cubicBezTo>
                    <a:cubicBezTo>
                      <a:pt x="5561" y="18016"/>
                      <a:pt x="7343" y="18590"/>
                      <a:pt x="9112" y="18590"/>
                    </a:cubicBezTo>
                    <a:cubicBezTo>
                      <a:pt x="11496" y="18590"/>
                      <a:pt x="13855" y="17546"/>
                      <a:pt x="15445" y="15535"/>
                    </a:cubicBezTo>
                    <a:lnTo>
                      <a:pt x="19581" y="10365"/>
                    </a:lnTo>
                    <a:cubicBezTo>
                      <a:pt x="20281" y="9431"/>
                      <a:pt x="18046" y="6496"/>
                      <a:pt x="14544" y="3694"/>
                    </a:cubicBezTo>
                    <a:cubicBezTo>
                      <a:pt x="11721" y="1435"/>
                      <a:pt x="8941" y="0"/>
                      <a:pt x="7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7" name="Google Shape;5657;p34"/>
              <p:cNvSpPr/>
              <p:nvPr/>
            </p:nvSpPr>
            <p:spPr>
              <a:xfrm>
                <a:off x="1516250" y="4045000"/>
                <a:ext cx="445350" cy="267350"/>
              </a:xfrm>
              <a:custGeom>
                <a:avLst/>
                <a:gdLst/>
                <a:ahLst/>
                <a:cxnLst/>
                <a:rect l="l" t="t" r="r" b="b"/>
                <a:pathLst>
                  <a:path w="17814" h="10694" extrusionOk="0">
                    <a:moveTo>
                      <a:pt x="16646" y="1"/>
                    </a:moveTo>
                    <a:lnTo>
                      <a:pt x="16646" y="1"/>
                    </a:lnTo>
                    <a:cubicBezTo>
                      <a:pt x="17113" y="801"/>
                      <a:pt x="17246" y="1368"/>
                      <a:pt x="16979" y="1702"/>
                    </a:cubicBezTo>
                    <a:lnTo>
                      <a:pt x="12843" y="6872"/>
                    </a:lnTo>
                    <a:cubicBezTo>
                      <a:pt x="11251" y="8886"/>
                      <a:pt x="8888" y="9940"/>
                      <a:pt x="6500" y="9940"/>
                    </a:cubicBezTo>
                    <a:cubicBezTo>
                      <a:pt x="4735" y="9940"/>
                      <a:pt x="2957" y="9364"/>
                      <a:pt x="1468" y="8173"/>
                    </a:cubicBezTo>
                    <a:cubicBezTo>
                      <a:pt x="935" y="7706"/>
                      <a:pt x="434" y="7206"/>
                      <a:pt x="1" y="6672"/>
                    </a:cubicBezTo>
                    <a:lnTo>
                      <a:pt x="1" y="6672"/>
                    </a:lnTo>
                    <a:cubicBezTo>
                      <a:pt x="501" y="7506"/>
                      <a:pt x="1135" y="8307"/>
                      <a:pt x="1969" y="8940"/>
                    </a:cubicBezTo>
                    <a:cubicBezTo>
                      <a:pt x="3460" y="10120"/>
                      <a:pt x="5242" y="10694"/>
                      <a:pt x="7011" y="10694"/>
                    </a:cubicBezTo>
                    <a:cubicBezTo>
                      <a:pt x="9395" y="10694"/>
                      <a:pt x="11754" y="9650"/>
                      <a:pt x="13344" y="7639"/>
                    </a:cubicBezTo>
                    <a:lnTo>
                      <a:pt x="17480" y="2469"/>
                    </a:lnTo>
                    <a:cubicBezTo>
                      <a:pt x="17813" y="2035"/>
                      <a:pt x="17480" y="1135"/>
                      <a:pt x="166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34"/>
              <p:cNvSpPr/>
              <p:nvPr/>
            </p:nvSpPr>
            <p:spPr>
              <a:xfrm>
                <a:off x="1648850" y="3869750"/>
                <a:ext cx="291900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11676" h="8818" extrusionOk="0">
                    <a:moveTo>
                      <a:pt x="1136" y="1"/>
                    </a:moveTo>
                    <a:cubicBezTo>
                      <a:pt x="876" y="1"/>
                      <a:pt x="681" y="67"/>
                      <a:pt x="568" y="206"/>
                    </a:cubicBezTo>
                    <a:cubicBezTo>
                      <a:pt x="0" y="973"/>
                      <a:pt x="1835" y="3475"/>
                      <a:pt x="4737" y="5776"/>
                    </a:cubicBezTo>
                    <a:cubicBezTo>
                      <a:pt x="7116" y="7614"/>
                      <a:pt x="9428" y="8817"/>
                      <a:pt x="10522" y="8817"/>
                    </a:cubicBezTo>
                    <a:cubicBezTo>
                      <a:pt x="10778" y="8817"/>
                      <a:pt x="10967" y="8751"/>
                      <a:pt x="11075" y="8612"/>
                    </a:cubicBezTo>
                    <a:cubicBezTo>
                      <a:pt x="11675" y="7845"/>
                      <a:pt x="9807" y="5376"/>
                      <a:pt x="6905" y="3041"/>
                    </a:cubicBezTo>
                    <a:cubicBezTo>
                      <a:pt x="4554" y="1203"/>
                      <a:pt x="2246" y="1"/>
                      <a:pt x="1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34"/>
              <p:cNvSpPr/>
              <p:nvPr/>
            </p:nvSpPr>
            <p:spPr>
              <a:xfrm>
                <a:off x="1648850" y="3870725"/>
                <a:ext cx="281900" cy="219475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8779" extrusionOk="0">
                    <a:moveTo>
                      <a:pt x="868" y="0"/>
                    </a:moveTo>
                    <a:cubicBezTo>
                      <a:pt x="768" y="67"/>
                      <a:pt x="634" y="100"/>
                      <a:pt x="568" y="167"/>
                    </a:cubicBezTo>
                    <a:cubicBezTo>
                      <a:pt x="0" y="934"/>
                      <a:pt x="1868" y="3402"/>
                      <a:pt x="4737" y="5737"/>
                    </a:cubicBezTo>
                    <a:cubicBezTo>
                      <a:pt x="7116" y="7575"/>
                      <a:pt x="9428" y="8778"/>
                      <a:pt x="10522" y="8778"/>
                    </a:cubicBezTo>
                    <a:cubicBezTo>
                      <a:pt x="10778" y="8778"/>
                      <a:pt x="10967" y="8712"/>
                      <a:pt x="11075" y="8573"/>
                    </a:cubicBezTo>
                    <a:cubicBezTo>
                      <a:pt x="11275" y="8339"/>
                      <a:pt x="11208" y="7939"/>
                      <a:pt x="10975" y="7405"/>
                    </a:cubicBezTo>
                    <a:cubicBezTo>
                      <a:pt x="10895" y="7425"/>
                      <a:pt x="10804" y="7434"/>
                      <a:pt x="10704" y="7434"/>
                    </a:cubicBezTo>
                    <a:cubicBezTo>
                      <a:pt x="9593" y="7434"/>
                      <a:pt x="7293" y="6269"/>
                      <a:pt x="4937" y="4403"/>
                    </a:cubicBezTo>
                    <a:cubicBezTo>
                      <a:pt x="2936" y="2802"/>
                      <a:pt x="1435" y="1134"/>
                      <a:pt x="8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34"/>
              <p:cNvSpPr/>
              <p:nvPr/>
            </p:nvSpPr>
            <p:spPr>
              <a:xfrm>
                <a:off x="1378650" y="4372750"/>
                <a:ext cx="5129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1869" extrusionOk="0">
                    <a:moveTo>
                      <a:pt x="10275" y="0"/>
                    </a:moveTo>
                    <a:cubicBezTo>
                      <a:pt x="4604" y="0"/>
                      <a:pt x="1" y="367"/>
                      <a:pt x="1" y="834"/>
                    </a:cubicBezTo>
                    <a:lnTo>
                      <a:pt x="1" y="1868"/>
                    </a:lnTo>
                    <a:lnTo>
                      <a:pt x="20515" y="1868"/>
                    </a:lnTo>
                    <a:lnTo>
                      <a:pt x="20515" y="834"/>
                    </a:lnTo>
                    <a:cubicBezTo>
                      <a:pt x="20515" y="367"/>
                      <a:pt x="15912" y="0"/>
                      <a:pt x="10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34"/>
              <p:cNvSpPr/>
              <p:nvPr/>
            </p:nvSpPr>
            <p:spPr>
              <a:xfrm>
                <a:off x="1378650" y="4395250"/>
                <a:ext cx="5129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969" extrusionOk="0">
                    <a:moveTo>
                      <a:pt x="1" y="1"/>
                    </a:moveTo>
                    <a:lnTo>
                      <a:pt x="1" y="968"/>
                    </a:lnTo>
                    <a:lnTo>
                      <a:pt x="20515" y="968"/>
                    </a:lnTo>
                    <a:lnTo>
                      <a:pt x="205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34"/>
              <p:cNvSpPr/>
              <p:nvPr/>
            </p:nvSpPr>
            <p:spPr>
              <a:xfrm>
                <a:off x="1520425" y="4186775"/>
                <a:ext cx="133450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7540" fill="none" extrusionOk="0">
                    <a:moveTo>
                      <a:pt x="2669" y="7539"/>
                    </a:moveTo>
                    <a:cubicBezTo>
                      <a:pt x="2669" y="7539"/>
                      <a:pt x="0" y="2769"/>
                      <a:pt x="5338" y="0"/>
                    </a:cubicBezTo>
                  </a:path>
                </a:pathLst>
              </a:custGeom>
              <a:solidFill>
                <a:schemeClr val="lt1"/>
              </a:solidFill>
              <a:ln w="37525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34"/>
              <p:cNvSpPr/>
              <p:nvPr/>
            </p:nvSpPr>
            <p:spPr>
              <a:xfrm>
                <a:off x="1498750" y="3989125"/>
                <a:ext cx="91750" cy="17682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7073" extrusionOk="0">
                    <a:moveTo>
                      <a:pt x="3669" y="1"/>
                    </a:moveTo>
                    <a:cubicBezTo>
                      <a:pt x="867" y="935"/>
                      <a:pt x="0" y="4537"/>
                      <a:pt x="968" y="7072"/>
                    </a:cubicBezTo>
                    <a:cubicBezTo>
                      <a:pt x="867" y="4404"/>
                      <a:pt x="1435" y="1702"/>
                      <a:pt x="36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4" name="Google Shape;5664;p34"/>
          <p:cNvGrpSpPr/>
          <p:nvPr/>
        </p:nvGrpSpPr>
        <p:grpSpPr>
          <a:xfrm>
            <a:off x="23" y="-132180"/>
            <a:ext cx="1291188" cy="5305618"/>
            <a:chOff x="1440600" y="197825"/>
            <a:chExt cx="990175" cy="3797050"/>
          </a:xfrm>
        </p:grpSpPr>
        <p:sp>
          <p:nvSpPr>
            <p:cNvPr id="5665" name="Google Shape;5665;p34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4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4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4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4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4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4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4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4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4" name="Google Shape;5674;p34"/>
          <p:cNvGrpSpPr/>
          <p:nvPr/>
        </p:nvGrpSpPr>
        <p:grpSpPr>
          <a:xfrm flipH="1">
            <a:off x="7860239" y="-132180"/>
            <a:ext cx="1291188" cy="5305618"/>
            <a:chOff x="1440600" y="197825"/>
            <a:chExt cx="990175" cy="3797050"/>
          </a:xfrm>
        </p:grpSpPr>
        <p:sp>
          <p:nvSpPr>
            <p:cNvPr id="5675" name="Google Shape;5675;p34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4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4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4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4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4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4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4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4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4" name="Google Shape;5684;p34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5685" name="Google Shape;5685;p34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4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4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4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34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34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4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4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4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4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4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4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4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4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4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4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4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4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4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4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4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4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4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4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4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4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4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4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4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4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4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4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34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34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34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34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34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5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3" name="Google Shape;5723;p35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4" name="Google Shape;5724;p35"/>
          <p:cNvGrpSpPr/>
          <p:nvPr/>
        </p:nvGrpSpPr>
        <p:grpSpPr>
          <a:xfrm>
            <a:off x="50" y="-132175"/>
            <a:ext cx="832143" cy="5305618"/>
            <a:chOff x="1440600" y="197825"/>
            <a:chExt cx="990175" cy="3797050"/>
          </a:xfrm>
        </p:grpSpPr>
        <p:sp>
          <p:nvSpPr>
            <p:cNvPr id="5725" name="Google Shape;5725;p35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35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35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5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5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5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5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35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35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4" name="Google Shape;5734;p35"/>
          <p:cNvGrpSpPr/>
          <p:nvPr/>
        </p:nvGrpSpPr>
        <p:grpSpPr>
          <a:xfrm flipH="1">
            <a:off x="8319293" y="-132175"/>
            <a:ext cx="832143" cy="5305618"/>
            <a:chOff x="1440600" y="197825"/>
            <a:chExt cx="990175" cy="3797050"/>
          </a:xfrm>
        </p:grpSpPr>
        <p:sp>
          <p:nvSpPr>
            <p:cNvPr id="5735" name="Google Shape;5735;p35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5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35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35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35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35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35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35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35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4" name="Google Shape;5744;p35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5745" name="Google Shape;5745;p35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5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35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35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5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5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5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35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35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35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35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35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35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35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35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35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35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35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35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35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35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35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35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35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35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35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35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35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35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35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35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35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35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35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35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35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35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2" name="Google Shape;5782;p35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5783" name="Google Shape;5783;p35"/>
            <p:cNvSpPr/>
            <p:nvPr/>
          </p:nvSpPr>
          <p:spPr>
            <a:xfrm>
              <a:off x="1901275" y="5022325"/>
              <a:ext cx="3806000" cy="502300"/>
            </a:xfrm>
            <a:custGeom>
              <a:avLst/>
              <a:gdLst/>
              <a:ahLst/>
              <a:cxnLst/>
              <a:rect l="l" t="t" r="r" b="b"/>
              <a:pathLst>
                <a:path w="152240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35"/>
            <p:cNvSpPr/>
            <p:nvPr/>
          </p:nvSpPr>
          <p:spPr>
            <a:xfrm>
              <a:off x="429225" y="4417075"/>
              <a:ext cx="650000" cy="553050"/>
            </a:xfrm>
            <a:custGeom>
              <a:avLst/>
              <a:gdLst/>
              <a:ahLst/>
              <a:cxnLst/>
              <a:rect l="l" t="t" r="r" b="b"/>
              <a:pathLst>
                <a:path w="26000" h="22122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35"/>
            <p:cNvSpPr/>
            <p:nvPr/>
          </p:nvSpPr>
          <p:spPr>
            <a:xfrm>
              <a:off x="4297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35"/>
            <p:cNvSpPr/>
            <p:nvPr/>
          </p:nvSpPr>
          <p:spPr>
            <a:xfrm>
              <a:off x="9449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35"/>
            <p:cNvSpPr/>
            <p:nvPr/>
          </p:nvSpPr>
          <p:spPr>
            <a:xfrm>
              <a:off x="4297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35"/>
            <p:cNvSpPr/>
            <p:nvPr/>
          </p:nvSpPr>
          <p:spPr>
            <a:xfrm>
              <a:off x="4302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35"/>
            <p:cNvSpPr/>
            <p:nvPr/>
          </p:nvSpPr>
          <p:spPr>
            <a:xfrm>
              <a:off x="1191600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35"/>
            <p:cNvSpPr/>
            <p:nvPr/>
          </p:nvSpPr>
          <p:spPr>
            <a:xfrm>
              <a:off x="11926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35"/>
            <p:cNvSpPr/>
            <p:nvPr/>
          </p:nvSpPr>
          <p:spPr>
            <a:xfrm>
              <a:off x="17078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35"/>
            <p:cNvSpPr/>
            <p:nvPr/>
          </p:nvSpPr>
          <p:spPr>
            <a:xfrm>
              <a:off x="1192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35"/>
            <p:cNvSpPr/>
            <p:nvPr/>
          </p:nvSpPr>
          <p:spPr>
            <a:xfrm>
              <a:off x="11926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35"/>
            <p:cNvSpPr/>
            <p:nvPr/>
          </p:nvSpPr>
          <p:spPr>
            <a:xfrm>
              <a:off x="1954475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35"/>
            <p:cNvSpPr/>
            <p:nvPr/>
          </p:nvSpPr>
          <p:spPr>
            <a:xfrm>
              <a:off x="195447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35"/>
            <p:cNvSpPr/>
            <p:nvPr/>
          </p:nvSpPr>
          <p:spPr>
            <a:xfrm>
              <a:off x="24702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35"/>
            <p:cNvSpPr/>
            <p:nvPr/>
          </p:nvSpPr>
          <p:spPr>
            <a:xfrm>
              <a:off x="195447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35"/>
            <p:cNvSpPr/>
            <p:nvPr/>
          </p:nvSpPr>
          <p:spPr>
            <a:xfrm>
              <a:off x="19544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35"/>
            <p:cNvSpPr/>
            <p:nvPr/>
          </p:nvSpPr>
          <p:spPr>
            <a:xfrm>
              <a:off x="271687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35"/>
            <p:cNvSpPr/>
            <p:nvPr/>
          </p:nvSpPr>
          <p:spPr>
            <a:xfrm>
              <a:off x="27168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35"/>
            <p:cNvSpPr/>
            <p:nvPr/>
          </p:nvSpPr>
          <p:spPr>
            <a:xfrm>
              <a:off x="32326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35"/>
            <p:cNvSpPr/>
            <p:nvPr/>
          </p:nvSpPr>
          <p:spPr>
            <a:xfrm>
              <a:off x="271687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35"/>
            <p:cNvSpPr/>
            <p:nvPr/>
          </p:nvSpPr>
          <p:spPr>
            <a:xfrm>
              <a:off x="271737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35"/>
            <p:cNvSpPr/>
            <p:nvPr/>
          </p:nvSpPr>
          <p:spPr>
            <a:xfrm>
              <a:off x="347975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35"/>
            <p:cNvSpPr/>
            <p:nvPr/>
          </p:nvSpPr>
          <p:spPr>
            <a:xfrm>
              <a:off x="3479250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35"/>
            <p:cNvSpPr/>
            <p:nvPr/>
          </p:nvSpPr>
          <p:spPr>
            <a:xfrm>
              <a:off x="399497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35"/>
            <p:cNvSpPr/>
            <p:nvPr/>
          </p:nvSpPr>
          <p:spPr>
            <a:xfrm>
              <a:off x="3479250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35"/>
            <p:cNvSpPr/>
            <p:nvPr/>
          </p:nvSpPr>
          <p:spPr>
            <a:xfrm>
              <a:off x="34792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35"/>
            <p:cNvSpPr/>
            <p:nvPr/>
          </p:nvSpPr>
          <p:spPr>
            <a:xfrm>
              <a:off x="652880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35"/>
            <p:cNvSpPr/>
            <p:nvPr/>
          </p:nvSpPr>
          <p:spPr>
            <a:xfrm>
              <a:off x="65661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35"/>
            <p:cNvSpPr/>
            <p:nvPr/>
          </p:nvSpPr>
          <p:spPr>
            <a:xfrm>
              <a:off x="65288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35"/>
            <p:cNvSpPr/>
            <p:nvPr/>
          </p:nvSpPr>
          <p:spPr>
            <a:xfrm>
              <a:off x="6566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35"/>
            <p:cNvSpPr/>
            <p:nvPr/>
          </p:nvSpPr>
          <p:spPr>
            <a:xfrm>
              <a:off x="6566600" y="4449400"/>
              <a:ext cx="611725" cy="520725"/>
            </a:xfrm>
            <a:custGeom>
              <a:avLst/>
              <a:gdLst/>
              <a:ahLst/>
              <a:cxnLst/>
              <a:rect l="l" t="t" r="r" b="b"/>
              <a:pathLst>
                <a:path w="2446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35"/>
            <p:cNvSpPr/>
            <p:nvPr/>
          </p:nvSpPr>
          <p:spPr>
            <a:xfrm>
              <a:off x="5766425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35"/>
            <p:cNvSpPr/>
            <p:nvPr/>
          </p:nvSpPr>
          <p:spPr>
            <a:xfrm>
              <a:off x="580322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35"/>
            <p:cNvSpPr/>
            <p:nvPr/>
          </p:nvSpPr>
          <p:spPr>
            <a:xfrm>
              <a:off x="57664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35"/>
            <p:cNvSpPr/>
            <p:nvPr/>
          </p:nvSpPr>
          <p:spPr>
            <a:xfrm>
              <a:off x="580372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35"/>
            <p:cNvSpPr/>
            <p:nvPr/>
          </p:nvSpPr>
          <p:spPr>
            <a:xfrm>
              <a:off x="58037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35"/>
            <p:cNvSpPr/>
            <p:nvPr/>
          </p:nvSpPr>
          <p:spPr>
            <a:xfrm>
              <a:off x="500402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5"/>
            <p:cNvSpPr/>
            <p:nvPr/>
          </p:nvSpPr>
          <p:spPr>
            <a:xfrm>
              <a:off x="50413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35"/>
            <p:cNvSpPr/>
            <p:nvPr/>
          </p:nvSpPr>
          <p:spPr>
            <a:xfrm>
              <a:off x="50040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35"/>
            <p:cNvSpPr/>
            <p:nvPr/>
          </p:nvSpPr>
          <p:spPr>
            <a:xfrm>
              <a:off x="504182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5"/>
            <p:cNvSpPr/>
            <p:nvPr/>
          </p:nvSpPr>
          <p:spPr>
            <a:xfrm>
              <a:off x="504132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5"/>
            <p:cNvSpPr/>
            <p:nvPr/>
          </p:nvSpPr>
          <p:spPr>
            <a:xfrm>
              <a:off x="4241650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35"/>
            <p:cNvSpPr/>
            <p:nvPr/>
          </p:nvSpPr>
          <p:spPr>
            <a:xfrm>
              <a:off x="42784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35"/>
            <p:cNvSpPr/>
            <p:nvPr/>
          </p:nvSpPr>
          <p:spPr>
            <a:xfrm>
              <a:off x="424165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35"/>
            <p:cNvSpPr/>
            <p:nvPr/>
          </p:nvSpPr>
          <p:spPr>
            <a:xfrm>
              <a:off x="427895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5"/>
            <p:cNvSpPr/>
            <p:nvPr/>
          </p:nvSpPr>
          <p:spPr>
            <a:xfrm>
              <a:off x="427895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5"/>
            <p:cNvSpPr/>
            <p:nvPr/>
          </p:nvSpPr>
          <p:spPr>
            <a:xfrm>
              <a:off x="810650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5"/>
            <p:cNvSpPr/>
            <p:nvPr/>
          </p:nvSpPr>
          <p:spPr>
            <a:xfrm>
              <a:off x="81065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5"/>
            <p:cNvSpPr/>
            <p:nvPr/>
          </p:nvSpPr>
          <p:spPr>
            <a:xfrm>
              <a:off x="1326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5"/>
            <p:cNvSpPr/>
            <p:nvPr/>
          </p:nvSpPr>
          <p:spPr>
            <a:xfrm>
              <a:off x="8106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5"/>
            <p:cNvSpPr/>
            <p:nvPr/>
          </p:nvSpPr>
          <p:spPr>
            <a:xfrm>
              <a:off x="811150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35"/>
            <p:cNvSpPr/>
            <p:nvPr/>
          </p:nvSpPr>
          <p:spPr>
            <a:xfrm>
              <a:off x="1573050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35"/>
            <p:cNvSpPr/>
            <p:nvPr/>
          </p:nvSpPr>
          <p:spPr>
            <a:xfrm>
              <a:off x="157355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5"/>
            <p:cNvSpPr/>
            <p:nvPr/>
          </p:nvSpPr>
          <p:spPr>
            <a:xfrm>
              <a:off x="20887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5"/>
            <p:cNvSpPr/>
            <p:nvPr/>
          </p:nvSpPr>
          <p:spPr>
            <a:xfrm>
              <a:off x="1573550" y="46935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5"/>
            <p:cNvSpPr/>
            <p:nvPr/>
          </p:nvSpPr>
          <p:spPr>
            <a:xfrm>
              <a:off x="1573550" y="4654800"/>
              <a:ext cx="612200" cy="521200"/>
            </a:xfrm>
            <a:custGeom>
              <a:avLst/>
              <a:gdLst/>
              <a:ahLst/>
              <a:cxnLst/>
              <a:rect l="l" t="t" r="r" b="b"/>
              <a:pathLst>
                <a:path w="24488" h="20848" extrusionOk="0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5"/>
            <p:cNvSpPr/>
            <p:nvPr/>
          </p:nvSpPr>
          <p:spPr>
            <a:xfrm>
              <a:off x="2335925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5"/>
            <p:cNvSpPr/>
            <p:nvPr/>
          </p:nvSpPr>
          <p:spPr>
            <a:xfrm>
              <a:off x="233592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5"/>
            <p:cNvSpPr/>
            <p:nvPr/>
          </p:nvSpPr>
          <p:spPr>
            <a:xfrm>
              <a:off x="28516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5"/>
            <p:cNvSpPr/>
            <p:nvPr/>
          </p:nvSpPr>
          <p:spPr>
            <a:xfrm>
              <a:off x="233592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35"/>
            <p:cNvSpPr/>
            <p:nvPr/>
          </p:nvSpPr>
          <p:spPr>
            <a:xfrm>
              <a:off x="2335925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35"/>
            <p:cNvSpPr/>
            <p:nvPr/>
          </p:nvSpPr>
          <p:spPr>
            <a:xfrm>
              <a:off x="3097825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35"/>
            <p:cNvSpPr/>
            <p:nvPr/>
          </p:nvSpPr>
          <p:spPr>
            <a:xfrm>
              <a:off x="309782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5"/>
            <p:cNvSpPr/>
            <p:nvPr/>
          </p:nvSpPr>
          <p:spPr>
            <a:xfrm>
              <a:off x="361402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5"/>
            <p:cNvSpPr/>
            <p:nvPr/>
          </p:nvSpPr>
          <p:spPr>
            <a:xfrm>
              <a:off x="3098325" y="46935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5"/>
            <p:cNvSpPr/>
            <p:nvPr/>
          </p:nvSpPr>
          <p:spPr>
            <a:xfrm>
              <a:off x="309832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5"/>
            <p:cNvSpPr/>
            <p:nvPr/>
          </p:nvSpPr>
          <p:spPr>
            <a:xfrm>
              <a:off x="6147875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5"/>
            <p:cNvSpPr/>
            <p:nvPr/>
          </p:nvSpPr>
          <p:spPr>
            <a:xfrm>
              <a:off x="618417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35"/>
            <p:cNvSpPr/>
            <p:nvPr/>
          </p:nvSpPr>
          <p:spPr>
            <a:xfrm>
              <a:off x="6147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35"/>
            <p:cNvSpPr/>
            <p:nvPr/>
          </p:nvSpPr>
          <p:spPr>
            <a:xfrm>
              <a:off x="61851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5"/>
            <p:cNvSpPr/>
            <p:nvPr/>
          </p:nvSpPr>
          <p:spPr>
            <a:xfrm>
              <a:off x="618467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35"/>
            <p:cNvSpPr/>
            <p:nvPr/>
          </p:nvSpPr>
          <p:spPr>
            <a:xfrm>
              <a:off x="5385475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35"/>
            <p:cNvSpPr/>
            <p:nvPr/>
          </p:nvSpPr>
          <p:spPr>
            <a:xfrm>
              <a:off x="542227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35"/>
            <p:cNvSpPr/>
            <p:nvPr/>
          </p:nvSpPr>
          <p:spPr>
            <a:xfrm>
              <a:off x="53854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35"/>
            <p:cNvSpPr/>
            <p:nvPr/>
          </p:nvSpPr>
          <p:spPr>
            <a:xfrm>
              <a:off x="54227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35"/>
            <p:cNvSpPr/>
            <p:nvPr/>
          </p:nvSpPr>
          <p:spPr>
            <a:xfrm>
              <a:off x="5422775" y="4654800"/>
              <a:ext cx="611725" cy="521200"/>
            </a:xfrm>
            <a:custGeom>
              <a:avLst/>
              <a:gdLst/>
              <a:ahLst/>
              <a:cxnLst/>
              <a:rect l="l" t="t" r="r" b="b"/>
              <a:pathLst>
                <a:path w="24469" h="20848" extrusionOk="0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35"/>
            <p:cNvSpPr/>
            <p:nvPr/>
          </p:nvSpPr>
          <p:spPr>
            <a:xfrm>
              <a:off x="4622600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35"/>
            <p:cNvSpPr/>
            <p:nvPr/>
          </p:nvSpPr>
          <p:spPr>
            <a:xfrm>
              <a:off x="465990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35"/>
            <p:cNvSpPr/>
            <p:nvPr/>
          </p:nvSpPr>
          <p:spPr>
            <a:xfrm>
              <a:off x="46226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35"/>
            <p:cNvSpPr/>
            <p:nvPr/>
          </p:nvSpPr>
          <p:spPr>
            <a:xfrm>
              <a:off x="46608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35"/>
            <p:cNvSpPr/>
            <p:nvPr/>
          </p:nvSpPr>
          <p:spPr>
            <a:xfrm>
              <a:off x="4659900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35"/>
            <p:cNvSpPr/>
            <p:nvPr/>
          </p:nvSpPr>
          <p:spPr>
            <a:xfrm>
              <a:off x="3860700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35"/>
            <p:cNvSpPr/>
            <p:nvPr/>
          </p:nvSpPr>
          <p:spPr>
            <a:xfrm>
              <a:off x="389700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35"/>
            <p:cNvSpPr/>
            <p:nvPr/>
          </p:nvSpPr>
          <p:spPr>
            <a:xfrm>
              <a:off x="38607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35"/>
            <p:cNvSpPr/>
            <p:nvPr/>
          </p:nvSpPr>
          <p:spPr>
            <a:xfrm>
              <a:off x="3898000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35"/>
            <p:cNvSpPr/>
            <p:nvPr/>
          </p:nvSpPr>
          <p:spPr>
            <a:xfrm>
              <a:off x="3898000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35"/>
            <p:cNvSpPr/>
            <p:nvPr/>
          </p:nvSpPr>
          <p:spPr>
            <a:xfrm>
              <a:off x="429225" y="4827850"/>
              <a:ext cx="650000" cy="758450"/>
            </a:xfrm>
            <a:custGeom>
              <a:avLst/>
              <a:gdLst/>
              <a:ahLst/>
              <a:cxnLst/>
              <a:rect l="l" t="t" r="r" b="b"/>
              <a:pathLst>
                <a:path w="26000" h="30338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35"/>
            <p:cNvSpPr/>
            <p:nvPr/>
          </p:nvSpPr>
          <p:spPr>
            <a:xfrm>
              <a:off x="4297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35"/>
            <p:cNvSpPr/>
            <p:nvPr/>
          </p:nvSpPr>
          <p:spPr>
            <a:xfrm>
              <a:off x="9449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35"/>
            <p:cNvSpPr/>
            <p:nvPr/>
          </p:nvSpPr>
          <p:spPr>
            <a:xfrm>
              <a:off x="4297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35"/>
            <p:cNvSpPr/>
            <p:nvPr/>
          </p:nvSpPr>
          <p:spPr>
            <a:xfrm>
              <a:off x="4302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35"/>
            <p:cNvSpPr/>
            <p:nvPr/>
          </p:nvSpPr>
          <p:spPr>
            <a:xfrm>
              <a:off x="1191600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35"/>
            <p:cNvSpPr/>
            <p:nvPr/>
          </p:nvSpPr>
          <p:spPr>
            <a:xfrm>
              <a:off x="11926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35"/>
            <p:cNvSpPr/>
            <p:nvPr/>
          </p:nvSpPr>
          <p:spPr>
            <a:xfrm>
              <a:off x="17078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35"/>
            <p:cNvSpPr/>
            <p:nvPr/>
          </p:nvSpPr>
          <p:spPr>
            <a:xfrm>
              <a:off x="1192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35"/>
            <p:cNvSpPr/>
            <p:nvPr/>
          </p:nvSpPr>
          <p:spPr>
            <a:xfrm>
              <a:off x="11926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5"/>
            <p:cNvSpPr/>
            <p:nvPr/>
          </p:nvSpPr>
          <p:spPr>
            <a:xfrm>
              <a:off x="1954475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35"/>
            <p:cNvSpPr/>
            <p:nvPr/>
          </p:nvSpPr>
          <p:spPr>
            <a:xfrm>
              <a:off x="195447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35"/>
            <p:cNvSpPr/>
            <p:nvPr/>
          </p:nvSpPr>
          <p:spPr>
            <a:xfrm>
              <a:off x="24702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35"/>
            <p:cNvSpPr/>
            <p:nvPr/>
          </p:nvSpPr>
          <p:spPr>
            <a:xfrm>
              <a:off x="195447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35"/>
            <p:cNvSpPr/>
            <p:nvPr/>
          </p:nvSpPr>
          <p:spPr>
            <a:xfrm>
              <a:off x="19544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35"/>
            <p:cNvSpPr/>
            <p:nvPr/>
          </p:nvSpPr>
          <p:spPr>
            <a:xfrm>
              <a:off x="271687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35"/>
            <p:cNvSpPr/>
            <p:nvPr/>
          </p:nvSpPr>
          <p:spPr>
            <a:xfrm>
              <a:off x="27168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35"/>
            <p:cNvSpPr/>
            <p:nvPr/>
          </p:nvSpPr>
          <p:spPr>
            <a:xfrm>
              <a:off x="32326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35"/>
            <p:cNvSpPr/>
            <p:nvPr/>
          </p:nvSpPr>
          <p:spPr>
            <a:xfrm>
              <a:off x="271687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35"/>
            <p:cNvSpPr/>
            <p:nvPr/>
          </p:nvSpPr>
          <p:spPr>
            <a:xfrm>
              <a:off x="271737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35"/>
            <p:cNvSpPr/>
            <p:nvPr/>
          </p:nvSpPr>
          <p:spPr>
            <a:xfrm>
              <a:off x="347975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35"/>
            <p:cNvSpPr/>
            <p:nvPr/>
          </p:nvSpPr>
          <p:spPr>
            <a:xfrm>
              <a:off x="3479250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35"/>
            <p:cNvSpPr/>
            <p:nvPr/>
          </p:nvSpPr>
          <p:spPr>
            <a:xfrm>
              <a:off x="399497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35"/>
            <p:cNvSpPr/>
            <p:nvPr/>
          </p:nvSpPr>
          <p:spPr>
            <a:xfrm>
              <a:off x="3479250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35"/>
            <p:cNvSpPr/>
            <p:nvPr/>
          </p:nvSpPr>
          <p:spPr>
            <a:xfrm>
              <a:off x="34792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35"/>
            <p:cNvSpPr/>
            <p:nvPr/>
          </p:nvSpPr>
          <p:spPr>
            <a:xfrm>
              <a:off x="652880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35"/>
            <p:cNvSpPr/>
            <p:nvPr/>
          </p:nvSpPr>
          <p:spPr>
            <a:xfrm>
              <a:off x="65661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35"/>
            <p:cNvSpPr/>
            <p:nvPr/>
          </p:nvSpPr>
          <p:spPr>
            <a:xfrm>
              <a:off x="65288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35"/>
            <p:cNvSpPr/>
            <p:nvPr/>
          </p:nvSpPr>
          <p:spPr>
            <a:xfrm>
              <a:off x="6566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35"/>
            <p:cNvSpPr/>
            <p:nvPr/>
          </p:nvSpPr>
          <p:spPr>
            <a:xfrm>
              <a:off x="6566600" y="4860200"/>
              <a:ext cx="611725" cy="726100"/>
            </a:xfrm>
            <a:custGeom>
              <a:avLst/>
              <a:gdLst/>
              <a:ahLst/>
              <a:cxnLst/>
              <a:rect l="l" t="t" r="r" b="b"/>
              <a:pathLst>
                <a:path w="2446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35"/>
            <p:cNvSpPr/>
            <p:nvPr/>
          </p:nvSpPr>
          <p:spPr>
            <a:xfrm>
              <a:off x="5766425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35"/>
            <p:cNvSpPr/>
            <p:nvPr/>
          </p:nvSpPr>
          <p:spPr>
            <a:xfrm>
              <a:off x="580322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35"/>
            <p:cNvSpPr/>
            <p:nvPr/>
          </p:nvSpPr>
          <p:spPr>
            <a:xfrm>
              <a:off x="57664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35"/>
            <p:cNvSpPr/>
            <p:nvPr/>
          </p:nvSpPr>
          <p:spPr>
            <a:xfrm>
              <a:off x="580372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35"/>
            <p:cNvSpPr/>
            <p:nvPr/>
          </p:nvSpPr>
          <p:spPr>
            <a:xfrm>
              <a:off x="58037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35"/>
            <p:cNvSpPr/>
            <p:nvPr/>
          </p:nvSpPr>
          <p:spPr>
            <a:xfrm>
              <a:off x="500402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35"/>
            <p:cNvSpPr/>
            <p:nvPr/>
          </p:nvSpPr>
          <p:spPr>
            <a:xfrm>
              <a:off x="50413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35"/>
            <p:cNvSpPr/>
            <p:nvPr/>
          </p:nvSpPr>
          <p:spPr>
            <a:xfrm>
              <a:off x="50040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35"/>
            <p:cNvSpPr/>
            <p:nvPr/>
          </p:nvSpPr>
          <p:spPr>
            <a:xfrm>
              <a:off x="504182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35"/>
            <p:cNvSpPr/>
            <p:nvPr/>
          </p:nvSpPr>
          <p:spPr>
            <a:xfrm>
              <a:off x="504132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35"/>
            <p:cNvSpPr/>
            <p:nvPr/>
          </p:nvSpPr>
          <p:spPr>
            <a:xfrm>
              <a:off x="4241650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35"/>
            <p:cNvSpPr/>
            <p:nvPr/>
          </p:nvSpPr>
          <p:spPr>
            <a:xfrm>
              <a:off x="42784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5"/>
            <p:cNvSpPr/>
            <p:nvPr/>
          </p:nvSpPr>
          <p:spPr>
            <a:xfrm>
              <a:off x="424165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5"/>
            <p:cNvSpPr/>
            <p:nvPr/>
          </p:nvSpPr>
          <p:spPr>
            <a:xfrm>
              <a:off x="427895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5"/>
            <p:cNvSpPr/>
            <p:nvPr/>
          </p:nvSpPr>
          <p:spPr>
            <a:xfrm>
              <a:off x="427895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35"/>
            <p:cNvSpPr/>
            <p:nvPr/>
          </p:nvSpPr>
          <p:spPr>
            <a:xfrm>
              <a:off x="810650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35"/>
            <p:cNvSpPr/>
            <p:nvPr/>
          </p:nvSpPr>
          <p:spPr>
            <a:xfrm>
              <a:off x="81065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5"/>
            <p:cNvSpPr/>
            <p:nvPr/>
          </p:nvSpPr>
          <p:spPr>
            <a:xfrm>
              <a:off x="1325875" y="5265000"/>
              <a:ext cx="135300" cy="319300"/>
            </a:xfrm>
            <a:custGeom>
              <a:avLst/>
              <a:gdLst/>
              <a:ahLst/>
              <a:cxnLst/>
              <a:rect l="l" t="t" r="r" b="b"/>
              <a:pathLst>
                <a:path w="5412" h="12772" extrusionOk="0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5"/>
            <p:cNvSpPr/>
            <p:nvPr/>
          </p:nvSpPr>
          <p:spPr>
            <a:xfrm>
              <a:off x="8106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5"/>
            <p:cNvSpPr/>
            <p:nvPr/>
          </p:nvSpPr>
          <p:spPr>
            <a:xfrm>
              <a:off x="811150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35"/>
            <p:cNvSpPr/>
            <p:nvPr/>
          </p:nvSpPr>
          <p:spPr>
            <a:xfrm>
              <a:off x="1573050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35"/>
            <p:cNvSpPr/>
            <p:nvPr/>
          </p:nvSpPr>
          <p:spPr>
            <a:xfrm>
              <a:off x="157355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35"/>
            <p:cNvSpPr/>
            <p:nvPr/>
          </p:nvSpPr>
          <p:spPr>
            <a:xfrm>
              <a:off x="208875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35"/>
            <p:cNvSpPr/>
            <p:nvPr/>
          </p:nvSpPr>
          <p:spPr>
            <a:xfrm>
              <a:off x="1573550" y="51023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35"/>
            <p:cNvSpPr/>
            <p:nvPr/>
          </p:nvSpPr>
          <p:spPr>
            <a:xfrm>
              <a:off x="1573550" y="5063600"/>
              <a:ext cx="612200" cy="520700"/>
            </a:xfrm>
            <a:custGeom>
              <a:avLst/>
              <a:gdLst/>
              <a:ahLst/>
              <a:cxnLst/>
              <a:rect l="l" t="t" r="r" b="b"/>
              <a:pathLst>
                <a:path w="24488" h="20828" extrusionOk="0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35"/>
            <p:cNvSpPr/>
            <p:nvPr/>
          </p:nvSpPr>
          <p:spPr>
            <a:xfrm>
              <a:off x="2335925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35"/>
            <p:cNvSpPr/>
            <p:nvPr/>
          </p:nvSpPr>
          <p:spPr>
            <a:xfrm>
              <a:off x="233592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35"/>
            <p:cNvSpPr/>
            <p:nvPr/>
          </p:nvSpPr>
          <p:spPr>
            <a:xfrm>
              <a:off x="2851150" y="5265000"/>
              <a:ext cx="134800" cy="319300"/>
            </a:xfrm>
            <a:custGeom>
              <a:avLst/>
              <a:gdLst/>
              <a:ahLst/>
              <a:cxnLst/>
              <a:rect l="l" t="t" r="r" b="b"/>
              <a:pathLst>
                <a:path w="5392" h="12772" extrusionOk="0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35"/>
            <p:cNvSpPr/>
            <p:nvPr/>
          </p:nvSpPr>
          <p:spPr>
            <a:xfrm>
              <a:off x="233592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35"/>
            <p:cNvSpPr/>
            <p:nvPr/>
          </p:nvSpPr>
          <p:spPr>
            <a:xfrm>
              <a:off x="2335925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35"/>
            <p:cNvSpPr/>
            <p:nvPr/>
          </p:nvSpPr>
          <p:spPr>
            <a:xfrm>
              <a:off x="3097825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35"/>
            <p:cNvSpPr/>
            <p:nvPr/>
          </p:nvSpPr>
          <p:spPr>
            <a:xfrm>
              <a:off x="309782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35"/>
            <p:cNvSpPr/>
            <p:nvPr/>
          </p:nvSpPr>
          <p:spPr>
            <a:xfrm>
              <a:off x="361402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35"/>
            <p:cNvSpPr/>
            <p:nvPr/>
          </p:nvSpPr>
          <p:spPr>
            <a:xfrm>
              <a:off x="3098325" y="51023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35"/>
            <p:cNvSpPr/>
            <p:nvPr/>
          </p:nvSpPr>
          <p:spPr>
            <a:xfrm>
              <a:off x="309832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35"/>
            <p:cNvSpPr/>
            <p:nvPr/>
          </p:nvSpPr>
          <p:spPr>
            <a:xfrm>
              <a:off x="6147875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35"/>
            <p:cNvSpPr/>
            <p:nvPr/>
          </p:nvSpPr>
          <p:spPr>
            <a:xfrm>
              <a:off x="618417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35"/>
            <p:cNvSpPr/>
            <p:nvPr/>
          </p:nvSpPr>
          <p:spPr>
            <a:xfrm>
              <a:off x="61478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35"/>
            <p:cNvSpPr/>
            <p:nvPr/>
          </p:nvSpPr>
          <p:spPr>
            <a:xfrm>
              <a:off x="61851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35"/>
            <p:cNvSpPr/>
            <p:nvPr/>
          </p:nvSpPr>
          <p:spPr>
            <a:xfrm>
              <a:off x="618467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35"/>
            <p:cNvSpPr/>
            <p:nvPr/>
          </p:nvSpPr>
          <p:spPr>
            <a:xfrm>
              <a:off x="5385475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35"/>
            <p:cNvSpPr/>
            <p:nvPr/>
          </p:nvSpPr>
          <p:spPr>
            <a:xfrm>
              <a:off x="542227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35"/>
            <p:cNvSpPr/>
            <p:nvPr/>
          </p:nvSpPr>
          <p:spPr>
            <a:xfrm>
              <a:off x="53854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35"/>
            <p:cNvSpPr/>
            <p:nvPr/>
          </p:nvSpPr>
          <p:spPr>
            <a:xfrm>
              <a:off x="54227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35"/>
            <p:cNvSpPr/>
            <p:nvPr/>
          </p:nvSpPr>
          <p:spPr>
            <a:xfrm>
              <a:off x="5422775" y="5063600"/>
              <a:ext cx="611725" cy="520700"/>
            </a:xfrm>
            <a:custGeom>
              <a:avLst/>
              <a:gdLst/>
              <a:ahLst/>
              <a:cxnLst/>
              <a:rect l="l" t="t" r="r" b="b"/>
              <a:pathLst>
                <a:path w="24469" h="20828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35"/>
            <p:cNvSpPr/>
            <p:nvPr/>
          </p:nvSpPr>
          <p:spPr>
            <a:xfrm>
              <a:off x="4622600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5"/>
            <p:cNvSpPr/>
            <p:nvPr/>
          </p:nvSpPr>
          <p:spPr>
            <a:xfrm>
              <a:off x="465990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35"/>
            <p:cNvSpPr/>
            <p:nvPr/>
          </p:nvSpPr>
          <p:spPr>
            <a:xfrm>
              <a:off x="46226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35"/>
            <p:cNvSpPr/>
            <p:nvPr/>
          </p:nvSpPr>
          <p:spPr>
            <a:xfrm>
              <a:off x="46608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35"/>
            <p:cNvSpPr/>
            <p:nvPr/>
          </p:nvSpPr>
          <p:spPr>
            <a:xfrm>
              <a:off x="4659900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35"/>
            <p:cNvSpPr/>
            <p:nvPr/>
          </p:nvSpPr>
          <p:spPr>
            <a:xfrm>
              <a:off x="3860700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35"/>
            <p:cNvSpPr/>
            <p:nvPr/>
          </p:nvSpPr>
          <p:spPr>
            <a:xfrm>
              <a:off x="389700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35"/>
            <p:cNvSpPr/>
            <p:nvPr/>
          </p:nvSpPr>
          <p:spPr>
            <a:xfrm>
              <a:off x="38607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35"/>
            <p:cNvSpPr/>
            <p:nvPr/>
          </p:nvSpPr>
          <p:spPr>
            <a:xfrm>
              <a:off x="3898000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35"/>
            <p:cNvSpPr/>
            <p:nvPr/>
          </p:nvSpPr>
          <p:spPr>
            <a:xfrm>
              <a:off x="3898000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26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1" r:id="rId6"/>
    <p:sldLayoutId id="2147483675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0" name="Google Shape;6280;p41"/>
          <p:cNvGrpSpPr/>
          <p:nvPr/>
        </p:nvGrpSpPr>
        <p:grpSpPr>
          <a:xfrm>
            <a:off x="507308" y="3057669"/>
            <a:ext cx="1142654" cy="1484609"/>
            <a:chOff x="1492475" y="2925250"/>
            <a:chExt cx="1001625" cy="1301375"/>
          </a:xfrm>
        </p:grpSpPr>
        <p:sp>
          <p:nvSpPr>
            <p:cNvPr id="6281" name="Google Shape;6281;p41"/>
            <p:cNvSpPr/>
            <p:nvPr/>
          </p:nvSpPr>
          <p:spPr>
            <a:xfrm>
              <a:off x="1492475" y="3091725"/>
              <a:ext cx="825075" cy="186525"/>
            </a:xfrm>
            <a:custGeom>
              <a:avLst/>
              <a:gdLst/>
              <a:ahLst/>
              <a:cxnLst/>
              <a:rect l="l" t="t" r="r" b="b"/>
              <a:pathLst>
                <a:path w="33003" h="7461" fill="none" extrusionOk="0">
                  <a:moveTo>
                    <a:pt x="1" y="2109"/>
                  </a:moveTo>
                  <a:cubicBezTo>
                    <a:pt x="1" y="2109"/>
                    <a:pt x="4636" y="7460"/>
                    <a:pt x="14920" y="7202"/>
                  </a:cubicBezTo>
                  <a:cubicBezTo>
                    <a:pt x="25821" y="6923"/>
                    <a:pt x="33003" y="0"/>
                    <a:pt x="33003" y="0"/>
                  </a:cubicBezTo>
                </a:path>
              </a:pathLst>
            </a:custGeom>
            <a:solidFill>
              <a:schemeClr val="accent2"/>
            </a:solidFill>
            <a:ln w="27850" cap="flat" cmpd="sng">
              <a:solidFill>
                <a:schemeClr val="dk1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41"/>
            <p:cNvSpPr/>
            <p:nvPr/>
          </p:nvSpPr>
          <p:spPr>
            <a:xfrm>
              <a:off x="2118600" y="4131125"/>
              <a:ext cx="375500" cy="95500"/>
            </a:xfrm>
            <a:custGeom>
              <a:avLst/>
              <a:gdLst/>
              <a:ahLst/>
              <a:cxnLst/>
              <a:rect l="l" t="t" r="r" b="b"/>
              <a:pathLst>
                <a:path w="15020" h="3820" extrusionOk="0">
                  <a:moveTo>
                    <a:pt x="7520" y="0"/>
                  </a:moveTo>
                  <a:cubicBezTo>
                    <a:pt x="3362" y="0"/>
                    <a:pt x="0" y="856"/>
                    <a:pt x="0" y="1910"/>
                  </a:cubicBezTo>
                  <a:cubicBezTo>
                    <a:pt x="0" y="2964"/>
                    <a:pt x="3362" y="3820"/>
                    <a:pt x="7520" y="3820"/>
                  </a:cubicBezTo>
                  <a:cubicBezTo>
                    <a:pt x="11658" y="3820"/>
                    <a:pt x="15019" y="2964"/>
                    <a:pt x="15019" y="1910"/>
                  </a:cubicBezTo>
                  <a:cubicBezTo>
                    <a:pt x="15019" y="856"/>
                    <a:pt x="11658" y="0"/>
                    <a:pt x="7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41"/>
            <p:cNvSpPr/>
            <p:nvPr/>
          </p:nvSpPr>
          <p:spPr>
            <a:xfrm>
              <a:off x="2274250" y="3122050"/>
              <a:ext cx="64200" cy="1028500"/>
            </a:xfrm>
            <a:custGeom>
              <a:avLst/>
              <a:gdLst/>
              <a:ahLst/>
              <a:cxnLst/>
              <a:rect l="l" t="t" r="r" b="b"/>
              <a:pathLst>
                <a:path w="2568" h="41140" extrusionOk="0">
                  <a:moveTo>
                    <a:pt x="1" y="1"/>
                  </a:moveTo>
                  <a:lnTo>
                    <a:pt x="1" y="41139"/>
                  </a:lnTo>
                  <a:lnTo>
                    <a:pt x="2567" y="41139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41"/>
            <p:cNvSpPr/>
            <p:nvPr/>
          </p:nvSpPr>
          <p:spPr>
            <a:xfrm>
              <a:off x="2286200" y="3122550"/>
              <a:ext cx="20400" cy="1027000"/>
            </a:xfrm>
            <a:custGeom>
              <a:avLst/>
              <a:gdLst/>
              <a:ahLst/>
              <a:cxnLst/>
              <a:rect l="l" t="t" r="r" b="b"/>
              <a:pathLst>
                <a:path w="816" h="41080" extrusionOk="0">
                  <a:moveTo>
                    <a:pt x="0" y="1"/>
                  </a:moveTo>
                  <a:lnTo>
                    <a:pt x="0" y="41079"/>
                  </a:lnTo>
                  <a:lnTo>
                    <a:pt x="816" y="41079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41"/>
            <p:cNvSpPr/>
            <p:nvPr/>
          </p:nvSpPr>
          <p:spPr>
            <a:xfrm>
              <a:off x="2264800" y="3073325"/>
              <a:ext cx="83100" cy="48750"/>
            </a:xfrm>
            <a:custGeom>
              <a:avLst/>
              <a:gdLst/>
              <a:ahLst/>
              <a:cxnLst/>
              <a:rect l="l" t="t" r="r" b="b"/>
              <a:pathLst>
                <a:path w="3324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3323" y="1950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41"/>
            <p:cNvSpPr/>
            <p:nvPr/>
          </p:nvSpPr>
          <p:spPr>
            <a:xfrm>
              <a:off x="2247900" y="3060900"/>
              <a:ext cx="114400" cy="12450"/>
            </a:xfrm>
            <a:custGeom>
              <a:avLst/>
              <a:gdLst/>
              <a:ahLst/>
              <a:cxnLst/>
              <a:rect l="l" t="t" r="r" b="b"/>
              <a:pathLst>
                <a:path w="4576" h="498" extrusionOk="0">
                  <a:moveTo>
                    <a:pt x="1" y="0"/>
                  </a:moveTo>
                  <a:lnTo>
                    <a:pt x="1" y="497"/>
                  </a:lnTo>
                  <a:lnTo>
                    <a:pt x="4576" y="497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41"/>
            <p:cNvSpPr/>
            <p:nvPr/>
          </p:nvSpPr>
          <p:spPr>
            <a:xfrm>
              <a:off x="2230500" y="2925250"/>
              <a:ext cx="148225" cy="138150"/>
            </a:xfrm>
            <a:custGeom>
              <a:avLst/>
              <a:gdLst/>
              <a:ahLst/>
              <a:cxnLst/>
              <a:rect l="l" t="t" r="r" b="b"/>
              <a:pathLst>
                <a:path w="5929" h="5526" extrusionOk="0">
                  <a:moveTo>
                    <a:pt x="2972" y="1"/>
                  </a:moveTo>
                  <a:cubicBezTo>
                    <a:pt x="1648" y="1"/>
                    <a:pt x="473" y="975"/>
                    <a:pt x="239" y="2323"/>
                  </a:cubicBezTo>
                  <a:cubicBezTo>
                    <a:pt x="0" y="3835"/>
                    <a:pt x="1015" y="5247"/>
                    <a:pt x="2527" y="5486"/>
                  </a:cubicBezTo>
                  <a:cubicBezTo>
                    <a:pt x="2683" y="5513"/>
                    <a:pt x="2838" y="5525"/>
                    <a:pt x="2992" y="5525"/>
                  </a:cubicBezTo>
                  <a:cubicBezTo>
                    <a:pt x="4318" y="5525"/>
                    <a:pt x="5476" y="4556"/>
                    <a:pt x="5690" y="3218"/>
                  </a:cubicBezTo>
                  <a:cubicBezTo>
                    <a:pt x="5928" y="1706"/>
                    <a:pt x="4914" y="294"/>
                    <a:pt x="3402" y="35"/>
                  </a:cubicBezTo>
                  <a:cubicBezTo>
                    <a:pt x="3258" y="12"/>
                    <a:pt x="3114" y="1"/>
                    <a:pt x="2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41"/>
            <p:cNvSpPr/>
            <p:nvPr/>
          </p:nvSpPr>
          <p:spPr>
            <a:xfrm>
              <a:off x="2240450" y="2934700"/>
              <a:ext cx="51250" cy="50000"/>
            </a:xfrm>
            <a:custGeom>
              <a:avLst/>
              <a:gdLst/>
              <a:ahLst/>
              <a:cxnLst/>
              <a:rect l="l" t="t" r="r" b="b"/>
              <a:pathLst>
                <a:path w="2050" h="2000" extrusionOk="0">
                  <a:moveTo>
                    <a:pt x="1651" y="1"/>
                  </a:moveTo>
                  <a:cubicBezTo>
                    <a:pt x="1382" y="1"/>
                    <a:pt x="984" y="261"/>
                    <a:pt x="637" y="672"/>
                  </a:cubicBezTo>
                  <a:cubicBezTo>
                    <a:pt x="179" y="1209"/>
                    <a:pt x="0" y="1766"/>
                    <a:pt x="239" y="1945"/>
                  </a:cubicBezTo>
                  <a:cubicBezTo>
                    <a:pt x="284" y="1982"/>
                    <a:pt x="342" y="1999"/>
                    <a:pt x="409" y="1999"/>
                  </a:cubicBezTo>
                  <a:cubicBezTo>
                    <a:pt x="668" y="1999"/>
                    <a:pt x="1069" y="1739"/>
                    <a:pt x="1432" y="1328"/>
                  </a:cubicBezTo>
                  <a:cubicBezTo>
                    <a:pt x="1870" y="811"/>
                    <a:pt x="2049" y="234"/>
                    <a:pt x="1830" y="55"/>
                  </a:cubicBezTo>
                  <a:cubicBezTo>
                    <a:pt x="1781" y="18"/>
                    <a:pt x="1720" y="1"/>
                    <a:pt x="1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41"/>
            <p:cNvSpPr/>
            <p:nvPr/>
          </p:nvSpPr>
          <p:spPr>
            <a:xfrm>
              <a:off x="2274250" y="3073325"/>
              <a:ext cx="20425" cy="48750"/>
            </a:xfrm>
            <a:custGeom>
              <a:avLst/>
              <a:gdLst/>
              <a:ahLst/>
              <a:cxnLst/>
              <a:rect l="l" t="t" r="r" b="b"/>
              <a:pathLst>
                <a:path w="817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816" y="1950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0" name="Google Shape;6290;p41"/>
          <p:cNvGrpSpPr/>
          <p:nvPr/>
        </p:nvGrpSpPr>
        <p:grpSpPr>
          <a:xfrm flipH="1">
            <a:off x="7524558" y="3057669"/>
            <a:ext cx="1142654" cy="1484609"/>
            <a:chOff x="1492475" y="2925250"/>
            <a:chExt cx="1001625" cy="1301375"/>
          </a:xfrm>
        </p:grpSpPr>
        <p:sp>
          <p:nvSpPr>
            <p:cNvPr id="6291" name="Google Shape;6291;p41"/>
            <p:cNvSpPr/>
            <p:nvPr/>
          </p:nvSpPr>
          <p:spPr>
            <a:xfrm>
              <a:off x="1492475" y="3091725"/>
              <a:ext cx="825075" cy="186525"/>
            </a:xfrm>
            <a:custGeom>
              <a:avLst/>
              <a:gdLst/>
              <a:ahLst/>
              <a:cxnLst/>
              <a:rect l="l" t="t" r="r" b="b"/>
              <a:pathLst>
                <a:path w="33003" h="7461" fill="none" extrusionOk="0">
                  <a:moveTo>
                    <a:pt x="1" y="2109"/>
                  </a:moveTo>
                  <a:cubicBezTo>
                    <a:pt x="1" y="2109"/>
                    <a:pt x="4636" y="7460"/>
                    <a:pt x="14920" y="7202"/>
                  </a:cubicBezTo>
                  <a:cubicBezTo>
                    <a:pt x="25821" y="6923"/>
                    <a:pt x="33003" y="0"/>
                    <a:pt x="33003" y="0"/>
                  </a:cubicBezTo>
                </a:path>
              </a:pathLst>
            </a:custGeom>
            <a:solidFill>
              <a:schemeClr val="dk1"/>
            </a:solidFill>
            <a:ln w="27850" cap="flat" cmpd="sng">
              <a:solidFill>
                <a:srgbClr val="FFFFFF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41"/>
            <p:cNvSpPr/>
            <p:nvPr/>
          </p:nvSpPr>
          <p:spPr>
            <a:xfrm>
              <a:off x="2118600" y="4131125"/>
              <a:ext cx="375500" cy="95500"/>
            </a:xfrm>
            <a:custGeom>
              <a:avLst/>
              <a:gdLst/>
              <a:ahLst/>
              <a:cxnLst/>
              <a:rect l="l" t="t" r="r" b="b"/>
              <a:pathLst>
                <a:path w="15020" h="3820" extrusionOk="0">
                  <a:moveTo>
                    <a:pt x="7520" y="0"/>
                  </a:moveTo>
                  <a:cubicBezTo>
                    <a:pt x="3362" y="0"/>
                    <a:pt x="0" y="856"/>
                    <a:pt x="0" y="1910"/>
                  </a:cubicBezTo>
                  <a:cubicBezTo>
                    <a:pt x="0" y="2964"/>
                    <a:pt x="3362" y="3820"/>
                    <a:pt x="7520" y="3820"/>
                  </a:cubicBezTo>
                  <a:cubicBezTo>
                    <a:pt x="11658" y="3820"/>
                    <a:pt x="15019" y="2964"/>
                    <a:pt x="15019" y="1910"/>
                  </a:cubicBezTo>
                  <a:cubicBezTo>
                    <a:pt x="15019" y="856"/>
                    <a:pt x="11658" y="0"/>
                    <a:pt x="7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41"/>
            <p:cNvSpPr/>
            <p:nvPr/>
          </p:nvSpPr>
          <p:spPr>
            <a:xfrm>
              <a:off x="2274250" y="3122050"/>
              <a:ext cx="64200" cy="1028500"/>
            </a:xfrm>
            <a:custGeom>
              <a:avLst/>
              <a:gdLst/>
              <a:ahLst/>
              <a:cxnLst/>
              <a:rect l="l" t="t" r="r" b="b"/>
              <a:pathLst>
                <a:path w="2568" h="41140" extrusionOk="0">
                  <a:moveTo>
                    <a:pt x="1" y="1"/>
                  </a:moveTo>
                  <a:lnTo>
                    <a:pt x="1" y="41139"/>
                  </a:lnTo>
                  <a:lnTo>
                    <a:pt x="2567" y="41139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41"/>
            <p:cNvSpPr/>
            <p:nvPr/>
          </p:nvSpPr>
          <p:spPr>
            <a:xfrm>
              <a:off x="2286200" y="3122550"/>
              <a:ext cx="20400" cy="1027000"/>
            </a:xfrm>
            <a:custGeom>
              <a:avLst/>
              <a:gdLst/>
              <a:ahLst/>
              <a:cxnLst/>
              <a:rect l="l" t="t" r="r" b="b"/>
              <a:pathLst>
                <a:path w="816" h="41080" extrusionOk="0">
                  <a:moveTo>
                    <a:pt x="0" y="1"/>
                  </a:moveTo>
                  <a:lnTo>
                    <a:pt x="0" y="41079"/>
                  </a:lnTo>
                  <a:lnTo>
                    <a:pt x="816" y="41079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41"/>
            <p:cNvSpPr/>
            <p:nvPr/>
          </p:nvSpPr>
          <p:spPr>
            <a:xfrm>
              <a:off x="2264800" y="3073325"/>
              <a:ext cx="83100" cy="48750"/>
            </a:xfrm>
            <a:custGeom>
              <a:avLst/>
              <a:gdLst/>
              <a:ahLst/>
              <a:cxnLst/>
              <a:rect l="l" t="t" r="r" b="b"/>
              <a:pathLst>
                <a:path w="3324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3323" y="1950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41"/>
            <p:cNvSpPr/>
            <p:nvPr/>
          </p:nvSpPr>
          <p:spPr>
            <a:xfrm>
              <a:off x="2247900" y="3060900"/>
              <a:ext cx="114400" cy="12450"/>
            </a:xfrm>
            <a:custGeom>
              <a:avLst/>
              <a:gdLst/>
              <a:ahLst/>
              <a:cxnLst/>
              <a:rect l="l" t="t" r="r" b="b"/>
              <a:pathLst>
                <a:path w="4576" h="498" extrusionOk="0">
                  <a:moveTo>
                    <a:pt x="1" y="0"/>
                  </a:moveTo>
                  <a:lnTo>
                    <a:pt x="1" y="497"/>
                  </a:lnTo>
                  <a:lnTo>
                    <a:pt x="4576" y="497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41"/>
            <p:cNvSpPr/>
            <p:nvPr/>
          </p:nvSpPr>
          <p:spPr>
            <a:xfrm>
              <a:off x="2230500" y="2925250"/>
              <a:ext cx="148225" cy="138150"/>
            </a:xfrm>
            <a:custGeom>
              <a:avLst/>
              <a:gdLst/>
              <a:ahLst/>
              <a:cxnLst/>
              <a:rect l="l" t="t" r="r" b="b"/>
              <a:pathLst>
                <a:path w="5929" h="5526" extrusionOk="0">
                  <a:moveTo>
                    <a:pt x="2972" y="1"/>
                  </a:moveTo>
                  <a:cubicBezTo>
                    <a:pt x="1648" y="1"/>
                    <a:pt x="473" y="975"/>
                    <a:pt x="239" y="2323"/>
                  </a:cubicBezTo>
                  <a:cubicBezTo>
                    <a:pt x="0" y="3835"/>
                    <a:pt x="1015" y="5247"/>
                    <a:pt x="2527" y="5486"/>
                  </a:cubicBezTo>
                  <a:cubicBezTo>
                    <a:pt x="2683" y="5513"/>
                    <a:pt x="2838" y="5525"/>
                    <a:pt x="2992" y="5525"/>
                  </a:cubicBezTo>
                  <a:cubicBezTo>
                    <a:pt x="4318" y="5525"/>
                    <a:pt x="5476" y="4556"/>
                    <a:pt x="5690" y="3218"/>
                  </a:cubicBezTo>
                  <a:cubicBezTo>
                    <a:pt x="5928" y="1706"/>
                    <a:pt x="4914" y="294"/>
                    <a:pt x="3402" y="35"/>
                  </a:cubicBezTo>
                  <a:cubicBezTo>
                    <a:pt x="3258" y="12"/>
                    <a:pt x="3114" y="1"/>
                    <a:pt x="2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41"/>
            <p:cNvSpPr/>
            <p:nvPr/>
          </p:nvSpPr>
          <p:spPr>
            <a:xfrm>
              <a:off x="2240450" y="2934700"/>
              <a:ext cx="51250" cy="50000"/>
            </a:xfrm>
            <a:custGeom>
              <a:avLst/>
              <a:gdLst/>
              <a:ahLst/>
              <a:cxnLst/>
              <a:rect l="l" t="t" r="r" b="b"/>
              <a:pathLst>
                <a:path w="2050" h="2000" extrusionOk="0">
                  <a:moveTo>
                    <a:pt x="1651" y="1"/>
                  </a:moveTo>
                  <a:cubicBezTo>
                    <a:pt x="1382" y="1"/>
                    <a:pt x="984" y="261"/>
                    <a:pt x="637" y="672"/>
                  </a:cubicBezTo>
                  <a:cubicBezTo>
                    <a:pt x="179" y="1209"/>
                    <a:pt x="0" y="1766"/>
                    <a:pt x="239" y="1945"/>
                  </a:cubicBezTo>
                  <a:cubicBezTo>
                    <a:pt x="284" y="1982"/>
                    <a:pt x="342" y="1999"/>
                    <a:pt x="409" y="1999"/>
                  </a:cubicBezTo>
                  <a:cubicBezTo>
                    <a:pt x="668" y="1999"/>
                    <a:pt x="1069" y="1739"/>
                    <a:pt x="1432" y="1328"/>
                  </a:cubicBezTo>
                  <a:cubicBezTo>
                    <a:pt x="1870" y="811"/>
                    <a:pt x="2049" y="234"/>
                    <a:pt x="1830" y="55"/>
                  </a:cubicBezTo>
                  <a:cubicBezTo>
                    <a:pt x="1781" y="18"/>
                    <a:pt x="1720" y="1"/>
                    <a:pt x="1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41"/>
            <p:cNvSpPr/>
            <p:nvPr/>
          </p:nvSpPr>
          <p:spPr>
            <a:xfrm>
              <a:off x="2274250" y="3073325"/>
              <a:ext cx="20425" cy="48750"/>
            </a:xfrm>
            <a:custGeom>
              <a:avLst/>
              <a:gdLst/>
              <a:ahLst/>
              <a:cxnLst/>
              <a:rect l="l" t="t" r="r" b="b"/>
              <a:pathLst>
                <a:path w="817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816" y="1950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0" name="Google Shape;6300;p41"/>
          <p:cNvSpPr txBox="1">
            <a:spLocks noGrp="1"/>
          </p:cNvSpPr>
          <p:nvPr>
            <p:ph type="ctrTitle"/>
          </p:nvPr>
        </p:nvSpPr>
        <p:spPr>
          <a:xfrm>
            <a:off x="1733350" y="830375"/>
            <a:ext cx="5791200" cy="27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400" dirty="0" smtClean="0"/>
              <a:t>FILMY</a:t>
            </a:r>
            <a:br>
              <a:rPr lang="pl-PL" sz="6400" dirty="0" smtClean="0"/>
            </a:br>
            <a:r>
              <a:rPr lang="pl-PL" sz="6400" dirty="0" smtClean="0"/>
              <a:t/>
            </a:r>
            <a:br>
              <a:rPr lang="pl-PL" sz="6400" dirty="0" smtClean="0"/>
            </a:br>
            <a:r>
              <a:rPr lang="pl-PL" sz="6400" dirty="0" smtClean="0"/>
              <a:t>AKTORZY</a:t>
            </a:r>
            <a:endParaRPr sz="4500">
              <a:solidFill>
                <a:schemeClr val="accent3"/>
              </a:solidFill>
            </a:endParaRPr>
          </a:p>
        </p:txBody>
      </p:sp>
      <p:sp>
        <p:nvSpPr>
          <p:cNvPr id="6302" name="Google Shape;6302;p41"/>
          <p:cNvSpPr/>
          <p:nvPr/>
        </p:nvSpPr>
        <p:spPr>
          <a:xfrm>
            <a:off x="6524673" y="3657524"/>
            <a:ext cx="299870" cy="284918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3" name="Google Shape;6303;p41"/>
          <p:cNvSpPr/>
          <p:nvPr/>
        </p:nvSpPr>
        <p:spPr>
          <a:xfrm>
            <a:off x="2425773" y="3657524"/>
            <a:ext cx="299870" cy="284918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6319;p43"/>
          <p:cNvGrpSpPr/>
          <p:nvPr/>
        </p:nvGrpSpPr>
        <p:grpSpPr>
          <a:xfrm>
            <a:off x="4143372" y="1643056"/>
            <a:ext cx="857256" cy="928694"/>
            <a:chOff x="1997250" y="2694625"/>
            <a:chExt cx="567075" cy="699600"/>
          </a:xfrm>
        </p:grpSpPr>
        <p:sp>
          <p:nvSpPr>
            <p:cNvPr id="28" name="Google Shape;6320;p43"/>
            <p:cNvSpPr/>
            <p:nvPr/>
          </p:nvSpPr>
          <p:spPr>
            <a:xfrm>
              <a:off x="2321575" y="33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7E7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321;p43"/>
            <p:cNvSpPr/>
            <p:nvPr/>
          </p:nvSpPr>
          <p:spPr>
            <a:xfrm>
              <a:off x="2321575" y="33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7E7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322;p43"/>
            <p:cNvSpPr/>
            <p:nvPr/>
          </p:nvSpPr>
          <p:spPr>
            <a:xfrm>
              <a:off x="2237175" y="2694625"/>
              <a:ext cx="168825" cy="590100"/>
            </a:xfrm>
            <a:custGeom>
              <a:avLst/>
              <a:gdLst/>
              <a:ahLst/>
              <a:cxnLst/>
              <a:rect l="l" t="t" r="r" b="b"/>
              <a:pathLst>
                <a:path w="6753" h="23604" extrusionOk="0">
                  <a:moveTo>
                    <a:pt x="6417" y="11467"/>
                  </a:moveTo>
                  <a:lnTo>
                    <a:pt x="6752" y="4799"/>
                  </a:lnTo>
                  <a:cubicBezTo>
                    <a:pt x="6752" y="4297"/>
                    <a:pt x="6389" y="3879"/>
                    <a:pt x="5915" y="3879"/>
                  </a:cubicBezTo>
                  <a:lnTo>
                    <a:pt x="4464" y="3879"/>
                  </a:lnTo>
                  <a:lnTo>
                    <a:pt x="4464" y="3125"/>
                  </a:lnTo>
                  <a:cubicBezTo>
                    <a:pt x="4632" y="2902"/>
                    <a:pt x="4743" y="2651"/>
                    <a:pt x="4743" y="2372"/>
                  </a:cubicBezTo>
                  <a:lnTo>
                    <a:pt x="4743" y="1256"/>
                  </a:lnTo>
                  <a:cubicBezTo>
                    <a:pt x="4743" y="559"/>
                    <a:pt x="4158" y="1"/>
                    <a:pt x="3376" y="1"/>
                  </a:cubicBezTo>
                  <a:cubicBezTo>
                    <a:pt x="2623" y="1"/>
                    <a:pt x="2009" y="559"/>
                    <a:pt x="2009" y="1256"/>
                  </a:cubicBezTo>
                  <a:lnTo>
                    <a:pt x="2009" y="2372"/>
                  </a:lnTo>
                  <a:cubicBezTo>
                    <a:pt x="2009" y="2651"/>
                    <a:pt x="2121" y="2902"/>
                    <a:pt x="2288" y="3125"/>
                  </a:cubicBezTo>
                  <a:lnTo>
                    <a:pt x="2288" y="3879"/>
                  </a:lnTo>
                  <a:lnTo>
                    <a:pt x="838" y="3879"/>
                  </a:lnTo>
                  <a:cubicBezTo>
                    <a:pt x="391" y="3879"/>
                    <a:pt x="1" y="4297"/>
                    <a:pt x="1" y="4799"/>
                  </a:cubicBezTo>
                  <a:lnTo>
                    <a:pt x="252" y="11411"/>
                  </a:lnTo>
                  <a:cubicBezTo>
                    <a:pt x="252" y="11830"/>
                    <a:pt x="586" y="12220"/>
                    <a:pt x="977" y="12332"/>
                  </a:cubicBezTo>
                  <a:lnTo>
                    <a:pt x="2093" y="22069"/>
                  </a:lnTo>
                  <a:lnTo>
                    <a:pt x="1172" y="22069"/>
                  </a:lnTo>
                  <a:lnTo>
                    <a:pt x="1172" y="22683"/>
                  </a:lnTo>
                  <a:lnTo>
                    <a:pt x="475" y="22683"/>
                  </a:lnTo>
                  <a:lnTo>
                    <a:pt x="475" y="23603"/>
                  </a:lnTo>
                  <a:lnTo>
                    <a:pt x="6334" y="23603"/>
                  </a:lnTo>
                  <a:lnTo>
                    <a:pt x="6334" y="22683"/>
                  </a:lnTo>
                  <a:lnTo>
                    <a:pt x="5636" y="22683"/>
                  </a:lnTo>
                  <a:lnTo>
                    <a:pt x="5636" y="22069"/>
                  </a:lnTo>
                  <a:lnTo>
                    <a:pt x="4743" y="22069"/>
                  </a:lnTo>
                  <a:lnTo>
                    <a:pt x="5859" y="12332"/>
                  </a:lnTo>
                  <a:cubicBezTo>
                    <a:pt x="6166" y="12220"/>
                    <a:pt x="6417" y="11886"/>
                    <a:pt x="6417" y="114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323;p43"/>
            <p:cNvSpPr/>
            <p:nvPr/>
          </p:nvSpPr>
          <p:spPr>
            <a:xfrm>
              <a:off x="2223925" y="3283300"/>
              <a:ext cx="195325" cy="110225"/>
            </a:xfrm>
            <a:custGeom>
              <a:avLst/>
              <a:gdLst/>
              <a:ahLst/>
              <a:cxnLst/>
              <a:rect l="l" t="t" r="r" b="b"/>
              <a:pathLst>
                <a:path w="7813" h="4409" extrusionOk="0">
                  <a:moveTo>
                    <a:pt x="0" y="0"/>
                  </a:moveTo>
                  <a:lnTo>
                    <a:pt x="0" y="4408"/>
                  </a:lnTo>
                  <a:lnTo>
                    <a:pt x="7812" y="4408"/>
                  </a:lnTo>
                  <a:lnTo>
                    <a:pt x="7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324;p43"/>
            <p:cNvSpPr/>
            <p:nvPr/>
          </p:nvSpPr>
          <p:spPr>
            <a:xfrm>
              <a:off x="2214150" y="3283300"/>
              <a:ext cx="214850" cy="19550"/>
            </a:xfrm>
            <a:custGeom>
              <a:avLst/>
              <a:gdLst/>
              <a:ahLst/>
              <a:cxnLst/>
              <a:rect l="l" t="t" r="r" b="b"/>
              <a:pathLst>
                <a:path w="8594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594" y="782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325;p43"/>
            <p:cNvSpPr/>
            <p:nvPr/>
          </p:nvSpPr>
          <p:spPr>
            <a:xfrm>
              <a:off x="2214150" y="3373975"/>
              <a:ext cx="214850" cy="19550"/>
            </a:xfrm>
            <a:custGeom>
              <a:avLst/>
              <a:gdLst/>
              <a:ahLst/>
              <a:cxnLst/>
              <a:rect l="l" t="t" r="r" b="b"/>
              <a:pathLst>
                <a:path w="8594" h="782" extrusionOk="0">
                  <a:moveTo>
                    <a:pt x="1" y="0"/>
                  </a:moveTo>
                  <a:lnTo>
                    <a:pt x="1" y="781"/>
                  </a:lnTo>
                  <a:lnTo>
                    <a:pt x="8594" y="781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326;p43"/>
            <p:cNvSpPr/>
            <p:nvPr/>
          </p:nvSpPr>
          <p:spPr>
            <a:xfrm>
              <a:off x="2252525" y="2731600"/>
              <a:ext cx="140900" cy="546150"/>
            </a:xfrm>
            <a:custGeom>
              <a:avLst/>
              <a:gdLst/>
              <a:ahLst/>
              <a:cxnLst/>
              <a:rect l="l" t="t" r="r" b="b"/>
              <a:pathLst>
                <a:path w="5636" h="21846" extrusionOk="0">
                  <a:moveTo>
                    <a:pt x="5636" y="3264"/>
                  </a:moveTo>
                  <a:lnTo>
                    <a:pt x="5273" y="9932"/>
                  </a:lnTo>
                  <a:cubicBezTo>
                    <a:pt x="5273" y="10183"/>
                    <a:pt x="5134" y="10351"/>
                    <a:pt x="4966" y="10434"/>
                  </a:cubicBezTo>
                  <a:lnTo>
                    <a:pt x="4687" y="10490"/>
                  </a:lnTo>
                  <a:lnTo>
                    <a:pt x="3571" y="20115"/>
                  </a:lnTo>
                  <a:lnTo>
                    <a:pt x="2623" y="20115"/>
                  </a:lnTo>
                  <a:cubicBezTo>
                    <a:pt x="2623" y="20115"/>
                    <a:pt x="2846" y="11188"/>
                    <a:pt x="2846" y="10546"/>
                  </a:cubicBezTo>
                  <a:cubicBezTo>
                    <a:pt x="2846" y="9876"/>
                    <a:pt x="4520" y="9514"/>
                    <a:pt x="4520" y="9514"/>
                  </a:cubicBezTo>
                  <a:lnTo>
                    <a:pt x="4743" y="5943"/>
                  </a:lnTo>
                  <a:lnTo>
                    <a:pt x="4743" y="5580"/>
                  </a:lnTo>
                  <a:lnTo>
                    <a:pt x="2874" y="5580"/>
                  </a:lnTo>
                  <a:lnTo>
                    <a:pt x="2595" y="5022"/>
                  </a:lnTo>
                  <a:lnTo>
                    <a:pt x="2372" y="5580"/>
                  </a:lnTo>
                  <a:lnTo>
                    <a:pt x="224" y="5580"/>
                  </a:lnTo>
                  <a:lnTo>
                    <a:pt x="0" y="4631"/>
                  </a:lnTo>
                  <a:lnTo>
                    <a:pt x="335" y="5273"/>
                  </a:lnTo>
                  <a:lnTo>
                    <a:pt x="2316" y="5273"/>
                  </a:lnTo>
                  <a:lnTo>
                    <a:pt x="2595" y="4436"/>
                  </a:lnTo>
                  <a:lnTo>
                    <a:pt x="2902" y="5273"/>
                  </a:lnTo>
                  <a:lnTo>
                    <a:pt x="4743" y="5273"/>
                  </a:lnTo>
                  <a:lnTo>
                    <a:pt x="4743" y="4157"/>
                  </a:lnTo>
                  <a:cubicBezTo>
                    <a:pt x="4743" y="3181"/>
                    <a:pt x="2902" y="3069"/>
                    <a:pt x="2902" y="3069"/>
                  </a:cubicBezTo>
                  <a:lnTo>
                    <a:pt x="2623" y="1563"/>
                  </a:lnTo>
                  <a:lnTo>
                    <a:pt x="2567" y="809"/>
                  </a:lnTo>
                  <a:lnTo>
                    <a:pt x="2762" y="809"/>
                  </a:lnTo>
                  <a:lnTo>
                    <a:pt x="2762" y="0"/>
                  </a:lnTo>
                  <a:lnTo>
                    <a:pt x="3571" y="0"/>
                  </a:lnTo>
                  <a:lnTo>
                    <a:pt x="3571" y="865"/>
                  </a:lnTo>
                  <a:cubicBezTo>
                    <a:pt x="3571" y="1060"/>
                    <a:pt x="3488" y="1228"/>
                    <a:pt x="3404" y="1367"/>
                  </a:cubicBezTo>
                  <a:lnTo>
                    <a:pt x="3292" y="1479"/>
                  </a:lnTo>
                  <a:lnTo>
                    <a:pt x="3488" y="2623"/>
                  </a:lnTo>
                  <a:lnTo>
                    <a:pt x="5217" y="2790"/>
                  </a:lnTo>
                  <a:cubicBezTo>
                    <a:pt x="5413" y="2790"/>
                    <a:pt x="5636" y="3041"/>
                    <a:pt x="5636" y="3264"/>
                  </a:cubicBezTo>
                  <a:close/>
                  <a:moveTo>
                    <a:pt x="2651" y="6250"/>
                  </a:moveTo>
                  <a:cubicBezTo>
                    <a:pt x="2651" y="6250"/>
                    <a:pt x="1200" y="6194"/>
                    <a:pt x="1200" y="7254"/>
                  </a:cubicBezTo>
                  <a:lnTo>
                    <a:pt x="1256" y="7254"/>
                  </a:lnTo>
                  <a:cubicBezTo>
                    <a:pt x="1256" y="7254"/>
                    <a:pt x="1479" y="6557"/>
                    <a:pt x="2707" y="6557"/>
                  </a:cubicBezTo>
                  <a:lnTo>
                    <a:pt x="2707" y="6250"/>
                  </a:lnTo>
                  <a:close/>
                  <a:moveTo>
                    <a:pt x="4046" y="7226"/>
                  </a:moveTo>
                  <a:lnTo>
                    <a:pt x="4129" y="7226"/>
                  </a:lnTo>
                  <a:cubicBezTo>
                    <a:pt x="4129" y="6166"/>
                    <a:pt x="2651" y="6222"/>
                    <a:pt x="2651" y="6222"/>
                  </a:cubicBezTo>
                  <a:lnTo>
                    <a:pt x="2651" y="6529"/>
                  </a:lnTo>
                  <a:cubicBezTo>
                    <a:pt x="3850" y="6557"/>
                    <a:pt x="4046" y="7226"/>
                    <a:pt x="4046" y="7226"/>
                  </a:cubicBezTo>
                  <a:close/>
                  <a:moveTo>
                    <a:pt x="2762" y="20813"/>
                  </a:moveTo>
                  <a:lnTo>
                    <a:pt x="2762" y="21176"/>
                  </a:lnTo>
                  <a:lnTo>
                    <a:pt x="3906" y="21176"/>
                  </a:lnTo>
                  <a:lnTo>
                    <a:pt x="3906" y="20813"/>
                  </a:lnTo>
                  <a:close/>
                  <a:moveTo>
                    <a:pt x="2595" y="21845"/>
                  </a:moveTo>
                  <a:lnTo>
                    <a:pt x="4715" y="21845"/>
                  </a:lnTo>
                  <a:lnTo>
                    <a:pt x="4715" y="21371"/>
                  </a:lnTo>
                  <a:lnTo>
                    <a:pt x="2595" y="21371"/>
                  </a:lnTo>
                  <a:close/>
                </a:path>
              </a:pathLst>
            </a:custGeom>
            <a:solidFill>
              <a:srgbClr val="ECD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327;p43"/>
            <p:cNvSpPr/>
            <p:nvPr/>
          </p:nvSpPr>
          <p:spPr>
            <a:xfrm>
              <a:off x="2255300" y="3318875"/>
              <a:ext cx="134650" cy="40475"/>
            </a:xfrm>
            <a:custGeom>
              <a:avLst/>
              <a:gdLst/>
              <a:ahLst/>
              <a:cxnLst/>
              <a:rect l="l" t="t" r="r" b="b"/>
              <a:pathLst>
                <a:path w="5386" h="1619" extrusionOk="0">
                  <a:moveTo>
                    <a:pt x="1" y="0"/>
                  </a:moveTo>
                  <a:lnTo>
                    <a:pt x="1" y="1618"/>
                  </a:lnTo>
                  <a:lnTo>
                    <a:pt x="5385" y="1618"/>
                  </a:lnTo>
                  <a:lnTo>
                    <a:pt x="53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328;p43"/>
            <p:cNvSpPr/>
            <p:nvPr/>
          </p:nvSpPr>
          <p:spPr>
            <a:xfrm>
              <a:off x="2223925" y="3303525"/>
              <a:ext cx="194625" cy="70475"/>
            </a:xfrm>
            <a:custGeom>
              <a:avLst/>
              <a:gdLst/>
              <a:ahLst/>
              <a:cxnLst/>
              <a:rect l="l" t="t" r="r" b="b"/>
              <a:pathLst>
                <a:path w="7785" h="2819" extrusionOk="0">
                  <a:moveTo>
                    <a:pt x="0" y="0"/>
                  </a:moveTo>
                  <a:lnTo>
                    <a:pt x="0" y="642"/>
                  </a:lnTo>
                  <a:lnTo>
                    <a:pt x="6278" y="1089"/>
                  </a:lnTo>
                  <a:lnTo>
                    <a:pt x="6417" y="2818"/>
                  </a:lnTo>
                  <a:lnTo>
                    <a:pt x="7784" y="2818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329;p43"/>
            <p:cNvSpPr/>
            <p:nvPr/>
          </p:nvSpPr>
          <p:spPr>
            <a:xfrm>
              <a:off x="1997250" y="2927575"/>
              <a:ext cx="24425" cy="24450"/>
            </a:xfrm>
            <a:custGeom>
              <a:avLst/>
              <a:gdLst/>
              <a:ahLst/>
              <a:cxnLst/>
              <a:rect l="l" t="t" r="r" b="b"/>
              <a:pathLst>
                <a:path w="977" h="978" extrusionOk="0">
                  <a:moveTo>
                    <a:pt x="502" y="1"/>
                  </a:moveTo>
                  <a:cubicBezTo>
                    <a:pt x="223" y="1"/>
                    <a:pt x="0" y="224"/>
                    <a:pt x="0" y="503"/>
                  </a:cubicBezTo>
                  <a:cubicBezTo>
                    <a:pt x="0" y="782"/>
                    <a:pt x="223" y="977"/>
                    <a:pt x="502" y="977"/>
                  </a:cubicBezTo>
                  <a:cubicBezTo>
                    <a:pt x="781" y="977"/>
                    <a:pt x="977" y="782"/>
                    <a:pt x="977" y="503"/>
                  </a:cubicBezTo>
                  <a:cubicBezTo>
                    <a:pt x="977" y="224"/>
                    <a:pt x="781" y="1"/>
                    <a:pt x="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30;p43"/>
            <p:cNvSpPr/>
            <p:nvPr/>
          </p:nvSpPr>
          <p:spPr>
            <a:xfrm>
              <a:off x="2455475" y="2869700"/>
              <a:ext cx="16075" cy="15375"/>
            </a:xfrm>
            <a:custGeom>
              <a:avLst/>
              <a:gdLst/>
              <a:ahLst/>
              <a:cxnLst/>
              <a:rect l="l" t="t" r="r" b="b"/>
              <a:pathLst>
                <a:path w="643" h="615" extrusionOk="0">
                  <a:moveTo>
                    <a:pt x="336" y="0"/>
                  </a:moveTo>
                  <a:cubicBezTo>
                    <a:pt x="168" y="0"/>
                    <a:pt x="1" y="140"/>
                    <a:pt x="1" y="307"/>
                  </a:cubicBezTo>
                  <a:cubicBezTo>
                    <a:pt x="1" y="475"/>
                    <a:pt x="168" y="614"/>
                    <a:pt x="336" y="614"/>
                  </a:cubicBezTo>
                  <a:cubicBezTo>
                    <a:pt x="503" y="614"/>
                    <a:pt x="643" y="475"/>
                    <a:pt x="643" y="307"/>
                  </a:cubicBezTo>
                  <a:cubicBezTo>
                    <a:pt x="643" y="140"/>
                    <a:pt x="503" y="0"/>
                    <a:pt x="3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31;p43"/>
            <p:cNvSpPr/>
            <p:nvPr/>
          </p:nvSpPr>
          <p:spPr>
            <a:xfrm>
              <a:off x="2548250" y="3030800"/>
              <a:ext cx="16075" cy="15375"/>
            </a:xfrm>
            <a:custGeom>
              <a:avLst/>
              <a:gdLst/>
              <a:ahLst/>
              <a:cxnLst/>
              <a:rect l="l" t="t" r="r" b="b"/>
              <a:pathLst>
                <a:path w="643" h="615" extrusionOk="0">
                  <a:moveTo>
                    <a:pt x="307" y="1"/>
                  </a:moveTo>
                  <a:cubicBezTo>
                    <a:pt x="140" y="1"/>
                    <a:pt x="1" y="140"/>
                    <a:pt x="1" y="308"/>
                  </a:cubicBezTo>
                  <a:cubicBezTo>
                    <a:pt x="1" y="475"/>
                    <a:pt x="140" y="615"/>
                    <a:pt x="307" y="615"/>
                  </a:cubicBezTo>
                  <a:cubicBezTo>
                    <a:pt x="503" y="615"/>
                    <a:pt x="642" y="475"/>
                    <a:pt x="642" y="308"/>
                  </a:cubicBezTo>
                  <a:cubicBezTo>
                    <a:pt x="642" y="140"/>
                    <a:pt x="503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32;p43"/>
            <p:cNvSpPr/>
            <p:nvPr/>
          </p:nvSpPr>
          <p:spPr>
            <a:xfrm>
              <a:off x="2534300" y="2776925"/>
              <a:ext cx="12575" cy="11875"/>
            </a:xfrm>
            <a:custGeom>
              <a:avLst/>
              <a:gdLst/>
              <a:ahLst/>
              <a:cxnLst/>
              <a:rect l="l" t="t" r="r" b="b"/>
              <a:pathLst>
                <a:path w="503" h="475" extrusionOk="0">
                  <a:moveTo>
                    <a:pt x="252" y="1"/>
                  </a:moveTo>
                  <a:cubicBezTo>
                    <a:pt x="112" y="1"/>
                    <a:pt x="1" y="112"/>
                    <a:pt x="1" y="252"/>
                  </a:cubicBezTo>
                  <a:cubicBezTo>
                    <a:pt x="1" y="391"/>
                    <a:pt x="112" y="475"/>
                    <a:pt x="252" y="475"/>
                  </a:cubicBezTo>
                  <a:cubicBezTo>
                    <a:pt x="391" y="475"/>
                    <a:pt x="503" y="391"/>
                    <a:pt x="503" y="252"/>
                  </a:cubicBezTo>
                  <a:cubicBezTo>
                    <a:pt x="503" y="112"/>
                    <a:pt x="391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33;p43"/>
            <p:cNvSpPr/>
            <p:nvPr/>
          </p:nvSpPr>
          <p:spPr>
            <a:xfrm>
              <a:off x="2094200" y="3079625"/>
              <a:ext cx="24425" cy="24450"/>
            </a:xfrm>
            <a:custGeom>
              <a:avLst/>
              <a:gdLst/>
              <a:ahLst/>
              <a:cxnLst/>
              <a:rect l="l" t="t" r="r" b="b"/>
              <a:pathLst>
                <a:path w="977" h="978" extrusionOk="0">
                  <a:moveTo>
                    <a:pt x="475" y="1"/>
                  </a:moveTo>
                  <a:cubicBezTo>
                    <a:pt x="196" y="1"/>
                    <a:pt x="0" y="196"/>
                    <a:pt x="0" y="475"/>
                  </a:cubicBezTo>
                  <a:cubicBezTo>
                    <a:pt x="0" y="754"/>
                    <a:pt x="196" y="977"/>
                    <a:pt x="475" y="977"/>
                  </a:cubicBezTo>
                  <a:cubicBezTo>
                    <a:pt x="754" y="977"/>
                    <a:pt x="977" y="754"/>
                    <a:pt x="977" y="475"/>
                  </a:cubicBezTo>
                  <a:cubicBezTo>
                    <a:pt x="977" y="196"/>
                    <a:pt x="754" y="1"/>
                    <a:pt x="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334;p43"/>
            <p:cNvSpPr/>
            <p:nvPr/>
          </p:nvSpPr>
          <p:spPr>
            <a:xfrm>
              <a:off x="2161850" y="2787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63" y="0"/>
                  </a:moveTo>
                  <a:cubicBezTo>
                    <a:pt x="140" y="0"/>
                    <a:pt x="0" y="168"/>
                    <a:pt x="0" y="335"/>
                  </a:cubicBezTo>
                  <a:cubicBezTo>
                    <a:pt x="0" y="558"/>
                    <a:pt x="196" y="698"/>
                    <a:pt x="363" y="698"/>
                  </a:cubicBezTo>
                  <a:cubicBezTo>
                    <a:pt x="558" y="698"/>
                    <a:pt x="698" y="530"/>
                    <a:pt x="698" y="335"/>
                  </a:cubicBezTo>
                  <a:cubicBezTo>
                    <a:pt x="698" y="140"/>
                    <a:pt x="531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2" name="Google Shape;7622;p66"/>
          <p:cNvSpPr txBox="1">
            <a:spLocks noGrp="1"/>
          </p:cNvSpPr>
          <p:nvPr>
            <p:ph type="title"/>
          </p:nvPr>
        </p:nvSpPr>
        <p:spPr>
          <a:xfrm>
            <a:off x="1214414" y="2000246"/>
            <a:ext cx="6858048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000" dirty="0" smtClean="0">
                <a:solidFill>
                  <a:schemeClr val="tx1"/>
                </a:solidFill>
              </a:rPr>
              <a:t>POŚREDNICTWO</a:t>
            </a:r>
            <a:endParaRPr sz="6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Google Shape;7622;p66"/>
          <p:cNvSpPr txBox="1">
            <a:spLocks/>
          </p:cNvSpPr>
          <p:nvPr/>
        </p:nvSpPr>
        <p:spPr>
          <a:xfrm>
            <a:off x="2786050" y="571486"/>
            <a:ext cx="3537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melight"/>
              <a:buNone/>
              <a:tabLst/>
              <a:defRPr/>
            </a:pPr>
            <a:r>
              <a:rPr kumimoji="0" lang="pl-PL" sz="4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melight"/>
                <a:ea typeface="Limelight"/>
                <a:cs typeface="Limelight"/>
                <a:sym typeface="Limelight"/>
              </a:rPr>
              <a:t>GRAF</a:t>
            </a:r>
            <a:endParaRPr kumimoji="0" lang="pl-PL" sz="4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9" name="Obraz 8" descr="Lawrence z arabi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271"/>
            <a:ext cx="9144000" cy="53096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Lawrence z arabii aktorz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02" y="2071684"/>
            <a:ext cx="3143272" cy="843663"/>
          </a:xfrm>
          <a:prstGeom prst="rect">
            <a:avLst/>
          </a:prstGeom>
        </p:spPr>
      </p:pic>
      <p:pic>
        <p:nvPicPr>
          <p:cNvPr id="5" name="Obraz 4" descr="ratatuj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96" y="500048"/>
            <a:ext cx="2725250" cy="2000263"/>
          </a:xfrm>
          <a:prstGeom prst="rect">
            <a:avLst/>
          </a:prstGeom>
        </p:spPr>
      </p:pic>
      <p:pic>
        <p:nvPicPr>
          <p:cNvPr id="6" name="Obraz 5" descr="Potwory i spółk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8" y="500048"/>
            <a:ext cx="2624948" cy="2009184"/>
          </a:xfrm>
          <a:prstGeom prst="rect">
            <a:avLst/>
          </a:prstGeom>
        </p:spPr>
      </p:pic>
      <p:pic>
        <p:nvPicPr>
          <p:cNvPr id="7" name="Obraz 6" descr="Gdzie jest nem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34" y="2786064"/>
            <a:ext cx="2685521" cy="1798476"/>
          </a:xfrm>
          <a:prstGeom prst="rect">
            <a:avLst/>
          </a:prstGeom>
        </p:spPr>
      </p:pic>
      <p:sp>
        <p:nvSpPr>
          <p:cNvPr id="4098" name="AutoShape 2" descr="Nemo | Zobacz Postać | - Pixar - Film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100" name="AutoShape 4" descr="Nemo | Zobacz Postać | - Pixar - Film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102" name="AutoShape 6" descr="Nemo | Zobacz Postać | - Pixar - Film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4104" name="Picture 8" descr="Finding Nemo' Set the Standard for How We See the Ocean on Film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28728" y="3500444"/>
            <a:ext cx="714380" cy="478005"/>
          </a:xfrm>
          <a:prstGeom prst="rect">
            <a:avLst/>
          </a:prstGeom>
          <a:noFill/>
        </p:spPr>
      </p:pic>
      <p:sp>
        <p:nvSpPr>
          <p:cNvPr id="4106" name="AutoShape 10" descr="Ratatuj (Disney Pixar)"/>
          <p:cNvSpPr>
            <a:spLocks noChangeAspect="1" noChangeArrowheads="1"/>
          </p:cNvSpPr>
          <p:nvPr/>
        </p:nvSpPr>
        <p:spPr bwMode="auto">
          <a:xfrm>
            <a:off x="155575" y="-944563"/>
            <a:ext cx="1333500" cy="1971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108" name="AutoShape 12" descr="Ratatuj (Disney Pixar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110" name="AutoShape 14" descr="Ratatuj (Disney Pixar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112" name="AutoShape 16" descr="Ratatuj (Disney Pixar)"/>
          <p:cNvSpPr>
            <a:spLocks noChangeAspect="1" noChangeArrowheads="1"/>
          </p:cNvSpPr>
          <p:nvPr/>
        </p:nvSpPr>
        <p:spPr bwMode="auto">
          <a:xfrm>
            <a:off x="155575" y="-944563"/>
            <a:ext cx="1333500" cy="1971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357290" y="1071552"/>
            <a:ext cx="623602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072330" y="1214428"/>
            <a:ext cx="500066" cy="50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286380" y="2857502"/>
            <a:ext cx="3429024" cy="146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pole tekstowe 18"/>
          <p:cNvSpPr txBox="1"/>
          <p:nvPr/>
        </p:nvSpPr>
        <p:spPr>
          <a:xfrm>
            <a:off x="6286512" y="2857502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Wyspa tajemnic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2" name="Google Shape;7622;p66"/>
          <p:cNvSpPr txBox="1">
            <a:spLocks noGrp="1"/>
          </p:cNvSpPr>
          <p:nvPr>
            <p:ph type="title"/>
          </p:nvPr>
        </p:nvSpPr>
        <p:spPr>
          <a:xfrm>
            <a:off x="2214546" y="2000246"/>
            <a:ext cx="464347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000" dirty="0" smtClean="0">
                <a:solidFill>
                  <a:schemeClr val="tx1"/>
                </a:solidFill>
              </a:rPr>
              <a:t>BLISKOŚĆ</a:t>
            </a:r>
            <a:endParaRPr sz="6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 descr="Closesn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2974" y="-214332"/>
            <a:ext cx="10504186" cy="5516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2" name="Google Shape;7622;p66"/>
          <p:cNvSpPr txBox="1">
            <a:spLocks noGrp="1"/>
          </p:cNvSpPr>
          <p:nvPr>
            <p:ph type="title"/>
          </p:nvPr>
        </p:nvSpPr>
        <p:spPr>
          <a:xfrm>
            <a:off x="1500166" y="2000246"/>
            <a:ext cx="6000792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000" dirty="0" smtClean="0">
                <a:solidFill>
                  <a:schemeClr val="tx1"/>
                </a:solidFill>
              </a:rPr>
              <a:t>CENTRALNOŚĆ</a:t>
            </a:r>
            <a:br>
              <a:rPr lang="pl-PL" sz="6000" dirty="0" smtClean="0">
                <a:solidFill>
                  <a:schemeClr val="tx1"/>
                </a:solidFill>
              </a:rPr>
            </a:br>
            <a:r>
              <a:rPr lang="pl-PL" sz="6000" dirty="0" smtClean="0"/>
              <a:t>WEKTORA</a:t>
            </a:r>
            <a:r>
              <a:rPr lang="pl-PL" sz="6000" dirty="0" smtClean="0">
                <a:solidFill>
                  <a:schemeClr val="tx1"/>
                </a:solidFill>
              </a:rPr>
              <a:t/>
            </a:r>
            <a:br>
              <a:rPr lang="pl-PL" sz="6000" dirty="0" smtClean="0">
                <a:solidFill>
                  <a:schemeClr val="tx1"/>
                </a:solidFill>
              </a:rPr>
            </a:br>
            <a:r>
              <a:rPr lang="pl-PL" sz="6000" dirty="0" smtClean="0">
                <a:solidFill>
                  <a:schemeClr val="tx1"/>
                </a:solidFill>
              </a:rPr>
              <a:t>WŁASNEGO</a:t>
            </a:r>
            <a:endParaRPr sz="6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 descr="centralność wektora własne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5770"/>
            <a:ext cx="9203701" cy="5602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 descr="centralność ale z robertem de nir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48"/>
            <a:ext cx="9144000" cy="48381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2" name="Google Shape;7622;p66"/>
          <p:cNvSpPr txBox="1">
            <a:spLocks noGrp="1"/>
          </p:cNvSpPr>
          <p:nvPr>
            <p:ph type="title"/>
          </p:nvPr>
        </p:nvSpPr>
        <p:spPr>
          <a:xfrm>
            <a:off x="1571604" y="2000246"/>
            <a:ext cx="6000792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000" dirty="0" smtClean="0">
                <a:solidFill>
                  <a:schemeClr val="tx1"/>
                </a:solidFill>
              </a:rPr>
              <a:t>PAGE RANK</a:t>
            </a:r>
            <a:endParaRPr sz="6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 descr="Page rank całość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80" y="285716"/>
            <a:ext cx="5469419" cy="48577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6317;p43"/>
          <p:cNvSpPr txBox="1">
            <a:spLocks/>
          </p:cNvSpPr>
          <p:nvPr/>
        </p:nvSpPr>
        <p:spPr>
          <a:xfrm>
            <a:off x="4357686" y="2000246"/>
            <a:ext cx="3975144" cy="114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melight"/>
              <a:buNone/>
              <a:tabLst/>
              <a:defRPr/>
            </a:pPr>
            <a:r>
              <a:rPr kumimoji="0" lang="pl-PL" sz="80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Limelight"/>
                <a:ea typeface="Limelight"/>
                <a:cs typeface="Limelight"/>
                <a:sym typeface="Limelight"/>
              </a:rPr>
              <a:t>WSTĘP</a:t>
            </a:r>
            <a:endParaRPr kumimoji="0" lang="pl-PL" sz="80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52" name="Obraz 51" descr="IMDB 250 Movi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6" y="1000114"/>
            <a:ext cx="3302415" cy="3357586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8" name="Obraz 7" descr="Page rank ak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71486"/>
            <a:ext cx="4242815" cy="1935254"/>
          </a:xfrm>
          <a:prstGeom prst="rect">
            <a:avLst/>
          </a:prstGeom>
        </p:spPr>
      </p:pic>
      <p:pic>
        <p:nvPicPr>
          <p:cNvPr id="10" name="Obraz 9" descr="page rank przykład najwyższyc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500048"/>
            <a:ext cx="1702895" cy="2786082"/>
          </a:xfrm>
          <a:prstGeom prst="rect">
            <a:avLst/>
          </a:prstGeom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071948"/>
            <a:ext cx="9144000" cy="120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14546" y="500048"/>
            <a:ext cx="2286016" cy="246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2" name="Google Shape;7622;p66"/>
          <p:cNvSpPr txBox="1">
            <a:spLocks noGrp="1"/>
          </p:cNvSpPr>
          <p:nvPr>
            <p:ph type="title"/>
          </p:nvPr>
        </p:nvSpPr>
        <p:spPr>
          <a:xfrm>
            <a:off x="571472" y="2000246"/>
            <a:ext cx="8001056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000" dirty="0" smtClean="0">
                <a:solidFill>
                  <a:schemeClr val="tx1"/>
                </a:solidFill>
              </a:rPr>
              <a:t>EKSCENTRYCZNOŚĆ</a:t>
            </a:r>
            <a:endParaRPr sz="6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1934" y="-642960"/>
            <a:ext cx="4786314" cy="254539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785836"/>
            <a:ext cx="4046537" cy="40163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9058" y="1714494"/>
            <a:ext cx="4317116" cy="3571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2" name="Google Shape;7622;p66"/>
          <p:cNvSpPr txBox="1">
            <a:spLocks noGrp="1"/>
          </p:cNvSpPr>
          <p:nvPr>
            <p:ph type="title"/>
          </p:nvPr>
        </p:nvSpPr>
        <p:spPr>
          <a:xfrm>
            <a:off x="1500166" y="785800"/>
            <a:ext cx="6143668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dirty="0" smtClean="0">
                <a:solidFill>
                  <a:schemeClr val="tx1"/>
                </a:solidFill>
              </a:rPr>
              <a:t>KLASTROWANIE</a:t>
            </a:r>
            <a:endParaRPr sz="4400">
              <a:solidFill>
                <a:schemeClr val="tx1"/>
              </a:solidFill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1928808"/>
            <a:ext cx="5861050" cy="16605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571522"/>
            <a:ext cx="9181831" cy="590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" name="Obraz 9" descr="C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819"/>
            <a:ext cx="9144000" cy="459586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 descr="C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72"/>
            <a:ext cx="9144000" cy="45886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 descr="C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369"/>
            <a:ext cx="9144000" cy="457676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 descr="C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4533900"/>
          </a:xfrm>
          <a:prstGeom prst="rect">
            <a:avLst/>
          </a:prstGeom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/>
          <a:srcRect l="27109" r="18673"/>
          <a:stretch>
            <a:fillRect/>
          </a:stretch>
        </p:blipFill>
        <p:spPr bwMode="auto">
          <a:xfrm>
            <a:off x="3071802" y="2000246"/>
            <a:ext cx="500066" cy="517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Obraz 8" descr="R@D@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973"/>
            <a:ext cx="9144000" cy="46085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/>
          <p:cNvSpPr>
            <a:spLocks noGrp="1"/>
          </p:cNvSpPr>
          <p:nvPr>
            <p:ph type="title"/>
          </p:nvPr>
        </p:nvSpPr>
        <p:spPr>
          <a:xfrm>
            <a:off x="1071538" y="1643056"/>
            <a:ext cx="7000924" cy="1426800"/>
          </a:xfrm>
        </p:spPr>
        <p:txBody>
          <a:bodyPr/>
          <a:lstStyle/>
          <a:p>
            <a:r>
              <a:rPr lang="pl-PL" sz="6000" b="1" dirty="0" smtClean="0"/>
              <a:t>SKIEROWANY </a:t>
            </a:r>
            <a:r>
              <a:rPr lang="pl-PL" sz="6000" b="1" dirty="0" smtClean="0">
                <a:solidFill>
                  <a:schemeClr val="accent2"/>
                </a:solidFill>
              </a:rPr>
              <a:t>CZY </a:t>
            </a:r>
            <a:r>
              <a:rPr lang="pl-PL" sz="6000" b="1" dirty="0" smtClean="0"/>
              <a:t>NIESKIEROWANY</a:t>
            </a:r>
            <a:endParaRPr lang="pl-PL" sz="6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 descr="C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636"/>
            <a:ext cx="9144000" cy="458622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 descr="C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402"/>
            <a:ext cx="9144000" cy="45886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71538" y="857238"/>
            <a:ext cx="6929486" cy="822900"/>
          </a:xfrm>
        </p:spPr>
        <p:txBody>
          <a:bodyPr/>
          <a:lstStyle/>
          <a:p>
            <a:r>
              <a:rPr lang="pl-PL" dirty="0" smtClean="0"/>
              <a:t>DZIĘKUJEMY ZA UWAGĘ</a:t>
            </a:r>
            <a:endParaRPr lang="pl-PL" dirty="0"/>
          </a:p>
        </p:txBody>
      </p:sp>
      <p:pic>
        <p:nvPicPr>
          <p:cNvPr id="1028" name="Picture 4" descr="Culinary Tail - The Ring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1643056"/>
            <a:ext cx="4572000" cy="23926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0" name="Google Shape;6340;p44"/>
          <p:cNvSpPr/>
          <p:nvPr/>
        </p:nvSpPr>
        <p:spPr>
          <a:xfrm>
            <a:off x="285720" y="1928808"/>
            <a:ext cx="1288891" cy="1224716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1" name="Google Shape;6341;p44"/>
          <p:cNvSpPr/>
          <p:nvPr/>
        </p:nvSpPr>
        <p:spPr>
          <a:xfrm>
            <a:off x="4643438" y="1928808"/>
            <a:ext cx="1288891" cy="1224716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1" name="Google Shape;6351;p44"/>
          <p:cNvSpPr txBox="1">
            <a:spLocks noGrp="1"/>
          </p:cNvSpPr>
          <p:nvPr>
            <p:ph type="title" idx="15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sz="3600" b="1" dirty="0" smtClean="0"/>
              <a:t>LICZBA WIERCHOŁKÓW</a:t>
            </a:r>
            <a:endParaRPr lang="pl-PL" sz="3600" b="1" dirty="0"/>
          </a:p>
        </p:txBody>
      </p:sp>
      <p:sp>
        <p:nvSpPr>
          <p:cNvPr id="6352" name="Google Shape;6352;p44"/>
          <p:cNvSpPr txBox="1">
            <a:spLocks noGrp="1"/>
          </p:cNvSpPr>
          <p:nvPr>
            <p:ph type="title"/>
          </p:nvPr>
        </p:nvSpPr>
        <p:spPr>
          <a:xfrm>
            <a:off x="428596" y="2285998"/>
            <a:ext cx="9693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/>
          </a:p>
        </p:txBody>
      </p:sp>
      <p:sp>
        <p:nvSpPr>
          <p:cNvPr id="6354" name="Google Shape;6354;p44"/>
          <p:cNvSpPr txBox="1">
            <a:spLocks noGrp="1"/>
          </p:cNvSpPr>
          <p:nvPr>
            <p:ph type="title" idx="8"/>
          </p:nvPr>
        </p:nvSpPr>
        <p:spPr>
          <a:xfrm>
            <a:off x="4786314" y="2285998"/>
            <a:ext cx="9693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/>
          </a:p>
        </p:txBody>
      </p:sp>
      <p:pic>
        <p:nvPicPr>
          <p:cNvPr id="33" name="Obraz 32" descr="actors_slide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18" y="1500180"/>
            <a:ext cx="2773921" cy="246528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5" name="Obraz 34" descr="movies_slide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36" y="1285866"/>
            <a:ext cx="1493954" cy="312264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285852" y="1214428"/>
            <a:ext cx="6429420" cy="2716800"/>
          </a:xfrm>
        </p:spPr>
        <p:txBody>
          <a:bodyPr/>
          <a:lstStyle/>
          <a:p>
            <a:r>
              <a:rPr lang="pl-PL" dirty="0" smtClean="0"/>
              <a:t>LICZBA</a:t>
            </a:r>
            <a:br>
              <a:rPr lang="pl-PL" dirty="0" smtClean="0"/>
            </a:br>
            <a:r>
              <a:rPr lang="pl-PL" dirty="0" smtClean="0">
                <a:solidFill>
                  <a:schemeClr val="accent2"/>
                </a:solidFill>
              </a:rPr>
              <a:t>KRAWĘDZI I</a:t>
            </a:r>
            <a:br>
              <a:rPr lang="pl-PL" dirty="0" smtClean="0">
                <a:solidFill>
                  <a:schemeClr val="accent2"/>
                </a:solidFill>
              </a:rPr>
            </a:br>
            <a:r>
              <a:rPr lang="pl-PL" dirty="0" smtClean="0"/>
              <a:t>GĘSTOŚCI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0" name="Google Shape;6340;p44"/>
          <p:cNvSpPr/>
          <p:nvPr/>
        </p:nvSpPr>
        <p:spPr>
          <a:xfrm>
            <a:off x="2357422" y="1142990"/>
            <a:ext cx="1288891" cy="1224716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1" name="Google Shape;6341;p44"/>
          <p:cNvSpPr/>
          <p:nvPr/>
        </p:nvSpPr>
        <p:spPr>
          <a:xfrm>
            <a:off x="5500694" y="1142990"/>
            <a:ext cx="1288891" cy="1224716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1" name="Google Shape;6351;p44"/>
          <p:cNvSpPr txBox="1">
            <a:spLocks noGrp="1"/>
          </p:cNvSpPr>
          <p:nvPr>
            <p:ph type="title" idx="15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sz="3600" b="1" dirty="0" smtClean="0"/>
              <a:t>SPÓJNOŚĆ</a:t>
            </a:r>
            <a:endParaRPr lang="pl-PL" sz="3600" b="1" dirty="0"/>
          </a:p>
        </p:txBody>
      </p:sp>
      <p:sp>
        <p:nvSpPr>
          <p:cNvPr id="6352" name="Google Shape;6352;p44"/>
          <p:cNvSpPr txBox="1">
            <a:spLocks noGrp="1"/>
          </p:cNvSpPr>
          <p:nvPr>
            <p:ph type="title"/>
          </p:nvPr>
        </p:nvSpPr>
        <p:spPr>
          <a:xfrm>
            <a:off x="2500298" y="1500180"/>
            <a:ext cx="9693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/>
          </a:p>
        </p:txBody>
      </p:sp>
      <p:sp>
        <p:nvSpPr>
          <p:cNvPr id="6354" name="Google Shape;6354;p44"/>
          <p:cNvSpPr txBox="1">
            <a:spLocks noGrp="1"/>
          </p:cNvSpPr>
          <p:nvPr>
            <p:ph type="title" idx="8"/>
          </p:nvPr>
        </p:nvSpPr>
        <p:spPr>
          <a:xfrm>
            <a:off x="5643570" y="1500180"/>
            <a:ext cx="9693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/>
          </a:p>
        </p:txBody>
      </p:sp>
      <p:pic>
        <p:nvPicPr>
          <p:cNvPr id="10" name="Obraz 9" descr="is_connected_slide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6" y="2643188"/>
            <a:ext cx="3659822" cy="116596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2" name="Obraz 11" descr="unconnected_slide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48" y="2357436"/>
            <a:ext cx="1670449" cy="163996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28596" y="1357304"/>
            <a:ext cx="8143932" cy="2716800"/>
          </a:xfrm>
        </p:spPr>
        <p:txBody>
          <a:bodyPr/>
          <a:lstStyle/>
          <a:p>
            <a:r>
              <a:rPr lang="pl-PL" sz="6000" b="1" dirty="0" smtClean="0"/>
              <a:t>ŚREDNICA I</a:t>
            </a:r>
            <a:br>
              <a:rPr lang="pl-PL" sz="6000" b="1" dirty="0" smtClean="0"/>
            </a:br>
            <a:r>
              <a:rPr lang="pl-PL" sz="6000" b="1" dirty="0" smtClean="0">
                <a:solidFill>
                  <a:schemeClr val="accent2"/>
                </a:solidFill>
              </a:rPr>
              <a:t>ŚREDNIA DŁUGOŚĆ</a:t>
            </a:r>
            <a:r>
              <a:rPr lang="pl-PL" sz="6000" b="1" dirty="0" smtClean="0"/>
              <a:t/>
            </a:r>
            <a:br>
              <a:rPr lang="pl-PL" sz="6000" b="1" dirty="0" smtClean="0"/>
            </a:br>
            <a:r>
              <a:rPr lang="pl-PL" sz="6000" b="1" dirty="0" smtClean="0"/>
              <a:t>ŚCIEŻKI</a:t>
            </a:r>
            <a:endParaRPr lang="pl-PL" sz="6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2" name="Google Shape;7622;p66"/>
          <p:cNvSpPr txBox="1">
            <a:spLocks noGrp="1"/>
          </p:cNvSpPr>
          <p:nvPr>
            <p:ph type="title"/>
          </p:nvPr>
        </p:nvSpPr>
        <p:spPr>
          <a:xfrm>
            <a:off x="2786050" y="571486"/>
            <a:ext cx="35379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dirty="0" smtClean="0">
                <a:solidFill>
                  <a:schemeClr val="tx1"/>
                </a:solidFill>
              </a:rPr>
              <a:t>GRAF</a:t>
            </a:r>
            <a:endParaRPr sz="440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6652"/>
          <a:stretch>
            <a:fillRect/>
          </a:stretch>
        </p:blipFill>
        <p:spPr bwMode="auto">
          <a:xfrm>
            <a:off x="3071802" y="1285866"/>
            <a:ext cx="3007701" cy="30033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2" name="Google Shape;6362;p45"/>
          <p:cNvGrpSpPr/>
          <p:nvPr/>
        </p:nvGrpSpPr>
        <p:grpSpPr>
          <a:xfrm>
            <a:off x="1040134" y="3933885"/>
            <a:ext cx="2517432" cy="531942"/>
            <a:chOff x="4002575" y="4026225"/>
            <a:chExt cx="2639925" cy="557825"/>
          </a:xfrm>
        </p:grpSpPr>
        <p:sp>
          <p:nvSpPr>
            <p:cNvPr id="6363" name="Google Shape;6363;p45"/>
            <p:cNvSpPr/>
            <p:nvPr/>
          </p:nvSpPr>
          <p:spPr>
            <a:xfrm>
              <a:off x="4002575" y="4026225"/>
              <a:ext cx="2639925" cy="557825"/>
            </a:xfrm>
            <a:custGeom>
              <a:avLst/>
              <a:gdLst/>
              <a:ahLst/>
              <a:cxnLst/>
              <a:rect l="l" t="t" r="r" b="b"/>
              <a:pathLst>
                <a:path w="105597" h="22313" extrusionOk="0">
                  <a:moveTo>
                    <a:pt x="74391" y="0"/>
                  </a:moveTo>
                  <a:lnTo>
                    <a:pt x="53340" y="4096"/>
                  </a:lnTo>
                  <a:lnTo>
                    <a:pt x="32635" y="679"/>
                  </a:lnTo>
                  <a:lnTo>
                    <a:pt x="30659" y="8478"/>
                  </a:lnTo>
                  <a:lnTo>
                    <a:pt x="0" y="14169"/>
                  </a:lnTo>
                  <a:lnTo>
                    <a:pt x="36029" y="15145"/>
                  </a:lnTo>
                  <a:lnTo>
                    <a:pt x="52626" y="22313"/>
                  </a:lnTo>
                  <a:lnTo>
                    <a:pt x="69652" y="15002"/>
                  </a:lnTo>
                  <a:lnTo>
                    <a:pt x="105597" y="13669"/>
                  </a:lnTo>
                  <a:lnTo>
                    <a:pt x="75569" y="8097"/>
                  </a:lnTo>
                  <a:lnTo>
                    <a:pt x="743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45"/>
            <p:cNvSpPr/>
            <p:nvPr/>
          </p:nvSpPr>
          <p:spPr>
            <a:xfrm>
              <a:off x="4166575" y="4057775"/>
              <a:ext cx="2310150" cy="492350"/>
            </a:xfrm>
            <a:custGeom>
              <a:avLst/>
              <a:gdLst/>
              <a:ahLst/>
              <a:cxnLst/>
              <a:rect l="l" t="t" r="r" b="b"/>
              <a:pathLst>
                <a:path w="92406" h="19694" extrusionOk="0">
                  <a:moveTo>
                    <a:pt x="66223" y="0"/>
                  </a:moveTo>
                  <a:lnTo>
                    <a:pt x="46685" y="3596"/>
                  </a:lnTo>
                  <a:lnTo>
                    <a:pt x="27468" y="572"/>
                  </a:lnTo>
                  <a:lnTo>
                    <a:pt x="26456" y="7466"/>
                  </a:lnTo>
                  <a:lnTo>
                    <a:pt x="1" y="12514"/>
                  </a:lnTo>
                  <a:lnTo>
                    <a:pt x="31564" y="13371"/>
                  </a:lnTo>
                  <a:lnTo>
                    <a:pt x="46018" y="19693"/>
                  </a:lnTo>
                  <a:lnTo>
                    <a:pt x="60901" y="13240"/>
                  </a:lnTo>
                  <a:lnTo>
                    <a:pt x="92405" y="12049"/>
                  </a:lnTo>
                  <a:lnTo>
                    <a:pt x="66509" y="7144"/>
                  </a:lnTo>
                  <a:lnTo>
                    <a:pt x="662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45"/>
            <p:cNvSpPr/>
            <p:nvPr/>
          </p:nvSpPr>
          <p:spPr>
            <a:xfrm>
              <a:off x="4927975" y="4206175"/>
              <a:ext cx="731675" cy="158275"/>
            </a:xfrm>
            <a:custGeom>
              <a:avLst/>
              <a:gdLst/>
              <a:ahLst/>
              <a:cxnLst/>
              <a:rect l="l" t="t" r="r" b="b"/>
              <a:pathLst>
                <a:path w="29267" h="6331" extrusionOk="0">
                  <a:moveTo>
                    <a:pt x="15080" y="1"/>
                  </a:moveTo>
                  <a:cubicBezTo>
                    <a:pt x="13710" y="1"/>
                    <a:pt x="12314" y="64"/>
                    <a:pt x="10943" y="196"/>
                  </a:cubicBezTo>
                  <a:cubicBezTo>
                    <a:pt x="4430" y="779"/>
                    <a:pt x="1" y="2589"/>
                    <a:pt x="1430" y="4220"/>
                  </a:cubicBezTo>
                  <a:cubicBezTo>
                    <a:pt x="2735" y="5516"/>
                    <a:pt x="7870" y="6331"/>
                    <a:pt x="13703" y="6331"/>
                  </a:cubicBezTo>
                  <a:cubicBezTo>
                    <a:pt x="15265" y="6331"/>
                    <a:pt x="16877" y="6272"/>
                    <a:pt x="18479" y="6149"/>
                  </a:cubicBezTo>
                  <a:cubicBezTo>
                    <a:pt x="25837" y="5566"/>
                    <a:pt x="29266" y="3756"/>
                    <a:pt x="26540" y="2101"/>
                  </a:cubicBezTo>
                  <a:cubicBezTo>
                    <a:pt x="24576" y="807"/>
                    <a:pt x="19991" y="1"/>
                    <a:pt x="150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45"/>
            <p:cNvSpPr/>
            <p:nvPr/>
          </p:nvSpPr>
          <p:spPr>
            <a:xfrm>
              <a:off x="5048525" y="4236950"/>
              <a:ext cx="460800" cy="104800"/>
            </a:xfrm>
            <a:custGeom>
              <a:avLst/>
              <a:gdLst/>
              <a:ahLst/>
              <a:cxnLst/>
              <a:rect l="l" t="t" r="r" b="b"/>
              <a:pathLst>
                <a:path w="18432" h="4192" extrusionOk="0">
                  <a:moveTo>
                    <a:pt x="14753" y="1"/>
                  </a:moveTo>
                  <a:lnTo>
                    <a:pt x="9407" y="751"/>
                  </a:lnTo>
                  <a:lnTo>
                    <a:pt x="4204" y="84"/>
                  </a:lnTo>
                  <a:lnTo>
                    <a:pt x="4859" y="1573"/>
                  </a:lnTo>
                  <a:lnTo>
                    <a:pt x="1" y="2668"/>
                  </a:lnTo>
                  <a:lnTo>
                    <a:pt x="6335" y="2846"/>
                  </a:lnTo>
                  <a:lnTo>
                    <a:pt x="9062" y="4192"/>
                  </a:lnTo>
                  <a:lnTo>
                    <a:pt x="12062" y="2811"/>
                  </a:lnTo>
                  <a:lnTo>
                    <a:pt x="18432" y="2549"/>
                  </a:lnTo>
                  <a:lnTo>
                    <a:pt x="13788" y="1513"/>
                  </a:lnTo>
                  <a:lnTo>
                    <a:pt x="147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7" name="Google Shape;6367;p45"/>
          <p:cNvGrpSpPr/>
          <p:nvPr/>
        </p:nvGrpSpPr>
        <p:grpSpPr>
          <a:xfrm>
            <a:off x="857224" y="1285866"/>
            <a:ext cx="2912373" cy="3225911"/>
            <a:chOff x="6109675" y="2785875"/>
            <a:chExt cx="954900" cy="1675450"/>
          </a:xfrm>
        </p:grpSpPr>
        <p:sp>
          <p:nvSpPr>
            <p:cNvPr id="6368" name="Google Shape;6368;p45"/>
            <p:cNvSpPr/>
            <p:nvPr/>
          </p:nvSpPr>
          <p:spPr>
            <a:xfrm>
              <a:off x="6421325" y="3508300"/>
              <a:ext cx="236375" cy="44375"/>
            </a:xfrm>
            <a:custGeom>
              <a:avLst/>
              <a:gdLst/>
              <a:ahLst/>
              <a:cxnLst/>
              <a:rect l="l" t="t" r="r" b="b"/>
              <a:pathLst>
                <a:path w="9455" h="1775" extrusionOk="0">
                  <a:moveTo>
                    <a:pt x="9454" y="0"/>
                  </a:moveTo>
                  <a:lnTo>
                    <a:pt x="1" y="596"/>
                  </a:lnTo>
                  <a:lnTo>
                    <a:pt x="191" y="1774"/>
                  </a:lnTo>
                  <a:lnTo>
                    <a:pt x="9323" y="1132"/>
                  </a:lnTo>
                  <a:lnTo>
                    <a:pt x="94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45"/>
            <p:cNvSpPr/>
            <p:nvPr/>
          </p:nvSpPr>
          <p:spPr>
            <a:xfrm>
              <a:off x="6724925" y="4056275"/>
              <a:ext cx="231025" cy="197375"/>
            </a:xfrm>
            <a:custGeom>
              <a:avLst/>
              <a:gdLst/>
              <a:ahLst/>
              <a:cxnLst/>
              <a:rect l="l" t="t" r="r" b="b"/>
              <a:pathLst>
                <a:path w="9241" h="7895" extrusionOk="0">
                  <a:moveTo>
                    <a:pt x="822" y="1"/>
                  </a:moveTo>
                  <a:lnTo>
                    <a:pt x="1" y="537"/>
                  </a:lnTo>
                  <a:lnTo>
                    <a:pt x="8800" y="7895"/>
                  </a:lnTo>
                  <a:cubicBezTo>
                    <a:pt x="8990" y="7776"/>
                    <a:pt x="9062" y="7633"/>
                    <a:pt x="9097" y="7561"/>
                  </a:cubicBezTo>
                  <a:cubicBezTo>
                    <a:pt x="9240" y="7240"/>
                    <a:pt x="9085" y="6787"/>
                    <a:pt x="8704" y="6478"/>
                  </a:cubicBezTo>
                  <a:cubicBezTo>
                    <a:pt x="6073" y="4323"/>
                    <a:pt x="3454" y="2168"/>
                    <a:pt x="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45"/>
            <p:cNvSpPr/>
            <p:nvPr/>
          </p:nvSpPr>
          <p:spPr>
            <a:xfrm>
              <a:off x="6774350" y="3262725"/>
              <a:ext cx="276850" cy="164925"/>
            </a:xfrm>
            <a:custGeom>
              <a:avLst/>
              <a:gdLst/>
              <a:ahLst/>
              <a:cxnLst/>
              <a:rect l="l" t="t" r="r" b="b"/>
              <a:pathLst>
                <a:path w="11074" h="6597" extrusionOk="0">
                  <a:moveTo>
                    <a:pt x="417" y="1"/>
                  </a:moveTo>
                  <a:lnTo>
                    <a:pt x="0" y="1727"/>
                  </a:lnTo>
                  <a:lnTo>
                    <a:pt x="9633" y="6597"/>
                  </a:lnTo>
                  <a:lnTo>
                    <a:pt x="11073" y="4382"/>
                  </a:lnTo>
                  <a:lnTo>
                    <a:pt x="9644" y="3680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45"/>
            <p:cNvSpPr/>
            <p:nvPr/>
          </p:nvSpPr>
          <p:spPr>
            <a:xfrm>
              <a:off x="6109675" y="3366025"/>
              <a:ext cx="684050" cy="861700"/>
            </a:xfrm>
            <a:custGeom>
              <a:avLst/>
              <a:gdLst/>
              <a:ahLst/>
              <a:cxnLst/>
              <a:rect l="l" t="t" r="r" b="b"/>
              <a:pathLst>
                <a:path w="27362" h="34468" extrusionOk="0">
                  <a:moveTo>
                    <a:pt x="25040" y="0"/>
                  </a:moveTo>
                  <a:lnTo>
                    <a:pt x="251" y="33266"/>
                  </a:lnTo>
                  <a:cubicBezTo>
                    <a:pt x="1" y="33600"/>
                    <a:pt x="72" y="34064"/>
                    <a:pt x="358" y="34302"/>
                  </a:cubicBezTo>
                  <a:cubicBezTo>
                    <a:pt x="493" y="34413"/>
                    <a:pt x="659" y="34467"/>
                    <a:pt x="827" y="34467"/>
                  </a:cubicBezTo>
                  <a:cubicBezTo>
                    <a:pt x="1073" y="34467"/>
                    <a:pt x="1321" y="34350"/>
                    <a:pt x="1477" y="34124"/>
                  </a:cubicBezTo>
                  <a:lnTo>
                    <a:pt x="27361" y="107"/>
                  </a:lnTo>
                  <a:lnTo>
                    <a:pt x="25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45"/>
            <p:cNvSpPr/>
            <p:nvPr/>
          </p:nvSpPr>
          <p:spPr>
            <a:xfrm>
              <a:off x="6289750" y="3355300"/>
              <a:ext cx="548025" cy="866275"/>
            </a:xfrm>
            <a:custGeom>
              <a:avLst/>
              <a:gdLst/>
              <a:ahLst/>
              <a:cxnLst/>
              <a:rect l="l" t="t" r="r" b="b"/>
              <a:pathLst>
                <a:path w="21921" h="34651" extrusionOk="0">
                  <a:moveTo>
                    <a:pt x="1" y="1"/>
                  </a:moveTo>
                  <a:lnTo>
                    <a:pt x="20277" y="34052"/>
                  </a:lnTo>
                  <a:cubicBezTo>
                    <a:pt x="20468" y="34458"/>
                    <a:pt x="20842" y="34650"/>
                    <a:pt x="21168" y="34650"/>
                  </a:cubicBezTo>
                  <a:cubicBezTo>
                    <a:pt x="21312" y="34650"/>
                    <a:pt x="21446" y="34613"/>
                    <a:pt x="21551" y="34541"/>
                  </a:cubicBezTo>
                  <a:cubicBezTo>
                    <a:pt x="21813" y="34362"/>
                    <a:pt x="21920" y="33922"/>
                    <a:pt x="21766" y="33505"/>
                  </a:cubicBezTo>
                  <a:lnTo>
                    <a:pt x="2811" y="11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45"/>
            <p:cNvSpPr/>
            <p:nvPr/>
          </p:nvSpPr>
          <p:spPr>
            <a:xfrm>
              <a:off x="6234400" y="2785875"/>
              <a:ext cx="50925" cy="469150"/>
            </a:xfrm>
            <a:custGeom>
              <a:avLst/>
              <a:gdLst/>
              <a:ahLst/>
              <a:cxnLst/>
              <a:rect l="l" t="t" r="r" b="b"/>
              <a:pathLst>
                <a:path w="2037" h="18766" extrusionOk="0">
                  <a:moveTo>
                    <a:pt x="703" y="0"/>
                  </a:moveTo>
                  <a:cubicBezTo>
                    <a:pt x="646" y="0"/>
                    <a:pt x="586" y="4"/>
                    <a:pt x="524" y="13"/>
                  </a:cubicBezTo>
                  <a:cubicBezTo>
                    <a:pt x="274" y="61"/>
                    <a:pt x="96" y="168"/>
                    <a:pt x="0" y="239"/>
                  </a:cubicBezTo>
                  <a:lnTo>
                    <a:pt x="846" y="18765"/>
                  </a:lnTo>
                  <a:lnTo>
                    <a:pt x="2036" y="18753"/>
                  </a:lnTo>
                  <a:lnTo>
                    <a:pt x="1370" y="180"/>
                  </a:lnTo>
                  <a:cubicBezTo>
                    <a:pt x="1288" y="129"/>
                    <a:pt x="1034" y="0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45"/>
            <p:cNvSpPr/>
            <p:nvPr/>
          </p:nvSpPr>
          <p:spPr>
            <a:xfrm>
              <a:off x="6791900" y="2807325"/>
              <a:ext cx="56000" cy="434050"/>
            </a:xfrm>
            <a:custGeom>
              <a:avLst/>
              <a:gdLst/>
              <a:ahLst/>
              <a:cxnLst/>
              <a:rect l="l" t="t" r="r" b="b"/>
              <a:pathLst>
                <a:path w="2240" h="17362" extrusionOk="0">
                  <a:moveTo>
                    <a:pt x="1" y="0"/>
                  </a:moveTo>
                  <a:cubicBezTo>
                    <a:pt x="1" y="0"/>
                    <a:pt x="989" y="16919"/>
                    <a:pt x="977" y="17157"/>
                  </a:cubicBezTo>
                  <a:cubicBezTo>
                    <a:pt x="959" y="17340"/>
                    <a:pt x="1715" y="17361"/>
                    <a:pt x="2066" y="17361"/>
                  </a:cubicBezTo>
                  <a:cubicBezTo>
                    <a:pt x="2171" y="17361"/>
                    <a:pt x="2239" y="17360"/>
                    <a:pt x="2239" y="17360"/>
                  </a:cubicBezTo>
                  <a:lnTo>
                    <a:pt x="14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45"/>
            <p:cNvSpPr/>
            <p:nvPr/>
          </p:nvSpPr>
          <p:spPr>
            <a:xfrm>
              <a:off x="6818100" y="3077000"/>
              <a:ext cx="246475" cy="53000"/>
            </a:xfrm>
            <a:custGeom>
              <a:avLst/>
              <a:gdLst/>
              <a:ahLst/>
              <a:cxnLst/>
              <a:rect l="l" t="t" r="r" b="b"/>
              <a:pathLst>
                <a:path w="9859" h="2120" extrusionOk="0">
                  <a:moveTo>
                    <a:pt x="894" y="0"/>
                  </a:moveTo>
                  <a:lnTo>
                    <a:pt x="1" y="12"/>
                  </a:lnTo>
                  <a:lnTo>
                    <a:pt x="120" y="1048"/>
                  </a:lnTo>
                  <a:lnTo>
                    <a:pt x="7978" y="1989"/>
                  </a:lnTo>
                  <a:lnTo>
                    <a:pt x="9788" y="2120"/>
                  </a:lnTo>
                  <a:lnTo>
                    <a:pt x="9859" y="834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45"/>
            <p:cNvSpPr/>
            <p:nvPr/>
          </p:nvSpPr>
          <p:spPr>
            <a:xfrm>
              <a:off x="6992525" y="3117775"/>
              <a:ext cx="33675" cy="197075"/>
            </a:xfrm>
            <a:custGeom>
              <a:avLst/>
              <a:gdLst/>
              <a:ahLst/>
              <a:cxnLst/>
              <a:rect l="l" t="t" r="r" b="b"/>
              <a:pathLst>
                <a:path w="1347" h="7883" extrusionOk="0">
                  <a:moveTo>
                    <a:pt x="310" y="0"/>
                  </a:moveTo>
                  <a:lnTo>
                    <a:pt x="1" y="7799"/>
                  </a:lnTo>
                  <a:lnTo>
                    <a:pt x="941" y="7882"/>
                  </a:lnTo>
                  <a:lnTo>
                    <a:pt x="1346" y="15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45"/>
            <p:cNvSpPr/>
            <p:nvPr/>
          </p:nvSpPr>
          <p:spPr>
            <a:xfrm>
              <a:off x="6784175" y="3227600"/>
              <a:ext cx="270600" cy="137550"/>
            </a:xfrm>
            <a:custGeom>
              <a:avLst/>
              <a:gdLst/>
              <a:ahLst/>
              <a:cxnLst/>
              <a:rect l="l" t="t" r="r" b="b"/>
              <a:pathLst>
                <a:path w="10824" h="5502" extrusionOk="0">
                  <a:moveTo>
                    <a:pt x="0" y="1"/>
                  </a:moveTo>
                  <a:lnTo>
                    <a:pt x="24" y="1406"/>
                  </a:lnTo>
                  <a:lnTo>
                    <a:pt x="8775" y="5502"/>
                  </a:lnTo>
                  <a:lnTo>
                    <a:pt x="10716" y="5466"/>
                  </a:lnTo>
                  <a:lnTo>
                    <a:pt x="10823" y="3978"/>
                  </a:lnTo>
                  <a:lnTo>
                    <a:pt x="1631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45"/>
            <p:cNvSpPr/>
            <p:nvPr/>
          </p:nvSpPr>
          <p:spPr>
            <a:xfrm>
              <a:off x="6318925" y="3268100"/>
              <a:ext cx="684650" cy="116400"/>
            </a:xfrm>
            <a:custGeom>
              <a:avLst/>
              <a:gdLst/>
              <a:ahLst/>
              <a:cxnLst/>
              <a:rect l="l" t="t" r="r" b="b"/>
              <a:pathLst>
                <a:path w="27386" h="4656" extrusionOk="0">
                  <a:moveTo>
                    <a:pt x="19098" y="0"/>
                  </a:moveTo>
                  <a:lnTo>
                    <a:pt x="1" y="500"/>
                  </a:lnTo>
                  <a:lnTo>
                    <a:pt x="4597" y="4655"/>
                  </a:lnTo>
                  <a:lnTo>
                    <a:pt x="27385" y="3882"/>
                  </a:lnTo>
                  <a:lnTo>
                    <a:pt x="190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45"/>
            <p:cNvSpPr/>
            <p:nvPr/>
          </p:nvSpPr>
          <p:spPr>
            <a:xfrm>
              <a:off x="6374600" y="3398750"/>
              <a:ext cx="649800" cy="943475"/>
            </a:xfrm>
            <a:custGeom>
              <a:avLst/>
              <a:gdLst/>
              <a:ahLst/>
              <a:cxnLst/>
              <a:rect l="l" t="t" r="r" b="b"/>
              <a:pathLst>
                <a:path w="25992" h="37739" extrusionOk="0">
                  <a:moveTo>
                    <a:pt x="0" y="1"/>
                  </a:moveTo>
                  <a:lnTo>
                    <a:pt x="24194" y="37232"/>
                  </a:lnTo>
                  <a:cubicBezTo>
                    <a:pt x="24363" y="37561"/>
                    <a:pt x="24694" y="37739"/>
                    <a:pt x="25020" y="37739"/>
                  </a:cubicBezTo>
                  <a:cubicBezTo>
                    <a:pt x="25177" y="37739"/>
                    <a:pt x="25332" y="37698"/>
                    <a:pt x="25468" y="37613"/>
                  </a:cubicBezTo>
                  <a:cubicBezTo>
                    <a:pt x="25861" y="37363"/>
                    <a:pt x="25992" y="36815"/>
                    <a:pt x="25742" y="36386"/>
                  </a:cubicBezTo>
                  <a:cubicBezTo>
                    <a:pt x="17955" y="24325"/>
                    <a:pt x="10180" y="12264"/>
                    <a:pt x="2393" y="20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45"/>
            <p:cNvSpPr/>
            <p:nvPr/>
          </p:nvSpPr>
          <p:spPr>
            <a:xfrm>
              <a:off x="6298400" y="3390150"/>
              <a:ext cx="701900" cy="1071175"/>
            </a:xfrm>
            <a:custGeom>
              <a:avLst/>
              <a:gdLst/>
              <a:ahLst/>
              <a:cxnLst/>
              <a:rect l="l" t="t" r="r" b="b"/>
              <a:pathLst>
                <a:path w="28076" h="42847" extrusionOk="0">
                  <a:moveTo>
                    <a:pt x="27029" y="0"/>
                  </a:moveTo>
                  <a:cubicBezTo>
                    <a:pt x="26709" y="0"/>
                    <a:pt x="26384" y="156"/>
                    <a:pt x="26182" y="452"/>
                  </a:cubicBezTo>
                  <a:lnTo>
                    <a:pt x="322" y="41207"/>
                  </a:lnTo>
                  <a:cubicBezTo>
                    <a:pt x="0" y="41648"/>
                    <a:pt x="36" y="42219"/>
                    <a:pt x="357" y="42553"/>
                  </a:cubicBezTo>
                  <a:cubicBezTo>
                    <a:pt x="539" y="42745"/>
                    <a:pt x="802" y="42846"/>
                    <a:pt x="1075" y="42846"/>
                  </a:cubicBezTo>
                  <a:cubicBezTo>
                    <a:pt x="1374" y="42846"/>
                    <a:pt x="1687" y="42725"/>
                    <a:pt x="1917" y="42469"/>
                  </a:cubicBezTo>
                  <a:cubicBezTo>
                    <a:pt x="10490" y="28860"/>
                    <a:pt x="19074" y="15263"/>
                    <a:pt x="27647" y="1655"/>
                  </a:cubicBezTo>
                  <a:cubicBezTo>
                    <a:pt x="28075" y="1238"/>
                    <a:pt x="28028" y="547"/>
                    <a:pt x="27611" y="202"/>
                  </a:cubicBezTo>
                  <a:cubicBezTo>
                    <a:pt x="27442" y="66"/>
                    <a:pt x="27236" y="0"/>
                    <a:pt x="27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45"/>
            <p:cNvSpPr/>
            <p:nvPr/>
          </p:nvSpPr>
          <p:spPr>
            <a:xfrm>
              <a:off x="6546350" y="3941975"/>
              <a:ext cx="385175" cy="74150"/>
            </a:xfrm>
            <a:custGeom>
              <a:avLst/>
              <a:gdLst/>
              <a:ahLst/>
              <a:cxnLst/>
              <a:rect l="l" t="t" r="r" b="b"/>
              <a:pathLst>
                <a:path w="15407" h="2966" extrusionOk="0">
                  <a:moveTo>
                    <a:pt x="13597" y="1"/>
                  </a:moveTo>
                  <a:lnTo>
                    <a:pt x="84" y="894"/>
                  </a:lnTo>
                  <a:lnTo>
                    <a:pt x="0" y="1918"/>
                  </a:lnTo>
                  <a:lnTo>
                    <a:pt x="1203" y="2965"/>
                  </a:lnTo>
                  <a:lnTo>
                    <a:pt x="15252" y="2025"/>
                  </a:lnTo>
                  <a:lnTo>
                    <a:pt x="15407" y="787"/>
                  </a:lnTo>
                  <a:lnTo>
                    <a:pt x="135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45"/>
            <p:cNvSpPr/>
            <p:nvPr/>
          </p:nvSpPr>
          <p:spPr>
            <a:xfrm>
              <a:off x="6532950" y="3611575"/>
              <a:ext cx="316725" cy="43800"/>
            </a:xfrm>
            <a:custGeom>
              <a:avLst/>
              <a:gdLst/>
              <a:ahLst/>
              <a:cxnLst/>
              <a:rect l="l" t="t" r="r" b="b"/>
              <a:pathLst>
                <a:path w="12669" h="1752" extrusionOk="0">
                  <a:moveTo>
                    <a:pt x="12276" y="1"/>
                  </a:moveTo>
                  <a:cubicBezTo>
                    <a:pt x="8370" y="144"/>
                    <a:pt x="4465" y="299"/>
                    <a:pt x="560" y="453"/>
                  </a:cubicBezTo>
                  <a:cubicBezTo>
                    <a:pt x="239" y="513"/>
                    <a:pt x="12" y="787"/>
                    <a:pt x="0" y="1096"/>
                  </a:cubicBezTo>
                  <a:cubicBezTo>
                    <a:pt x="0" y="1382"/>
                    <a:pt x="179" y="1644"/>
                    <a:pt x="453" y="1751"/>
                  </a:cubicBezTo>
                  <a:cubicBezTo>
                    <a:pt x="4334" y="1632"/>
                    <a:pt x="8216" y="1501"/>
                    <a:pt x="12097" y="1382"/>
                  </a:cubicBezTo>
                  <a:cubicBezTo>
                    <a:pt x="12431" y="1287"/>
                    <a:pt x="12669" y="989"/>
                    <a:pt x="12669" y="656"/>
                  </a:cubicBezTo>
                  <a:cubicBezTo>
                    <a:pt x="12669" y="394"/>
                    <a:pt x="12514" y="132"/>
                    <a:pt x="12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45"/>
            <p:cNvSpPr/>
            <p:nvPr/>
          </p:nvSpPr>
          <p:spPr>
            <a:xfrm>
              <a:off x="6182900" y="4084300"/>
              <a:ext cx="226250" cy="251550"/>
            </a:xfrm>
            <a:custGeom>
              <a:avLst/>
              <a:gdLst/>
              <a:ahLst/>
              <a:cxnLst/>
              <a:rect l="l" t="t" r="r" b="b"/>
              <a:pathLst>
                <a:path w="9050" h="10062" extrusionOk="0">
                  <a:moveTo>
                    <a:pt x="466" y="0"/>
                  </a:moveTo>
                  <a:cubicBezTo>
                    <a:pt x="414" y="0"/>
                    <a:pt x="360" y="10"/>
                    <a:pt x="310" y="35"/>
                  </a:cubicBezTo>
                  <a:cubicBezTo>
                    <a:pt x="108" y="142"/>
                    <a:pt x="1" y="487"/>
                    <a:pt x="179" y="809"/>
                  </a:cubicBezTo>
                  <a:lnTo>
                    <a:pt x="8049" y="9965"/>
                  </a:lnTo>
                  <a:cubicBezTo>
                    <a:pt x="8150" y="10030"/>
                    <a:pt x="8264" y="10061"/>
                    <a:pt x="8376" y="10061"/>
                  </a:cubicBezTo>
                  <a:cubicBezTo>
                    <a:pt x="8530" y="10061"/>
                    <a:pt x="8683" y="10003"/>
                    <a:pt x="8799" y="9893"/>
                  </a:cubicBezTo>
                  <a:cubicBezTo>
                    <a:pt x="9014" y="9691"/>
                    <a:pt x="9049" y="9345"/>
                    <a:pt x="8871" y="9083"/>
                  </a:cubicBezTo>
                  <a:cubicBezTo>
                    <a:pt x="6132" y="6047"/>
                    <a:pt x="3489" y="3118"/>
                    <a:pt x="763" y="82"/>
                  </a:cubicBezTo>
                  <a:cubicBezTo>
                    <a:pt x="745" y="74"/>
                    <a:pt x="611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45"/>
            <p:cNvSpPr/>
            <p:nvPr/>
          </p:nvSpPr>
          <p:spPr>
            <a:xfrm>
              <a:off x="6236775" y="3290725"/>
              <a:ext cx="233100" cy="159250"/>
            </a:xfrm>
            <a:custGeom>
              <a:avLst/>
              <a:gdLst/>
              <a:ahLst/>
              <a:cxnLst/>
              <a:rect l="l" t="t" r="r" b="b"/>
              <a:pathLst>
                <a:path w="9324" h="6370" extrusionOk="0">
                  <a:moveTo>
                    <a:pt x="1" y="0"/>
                  </a:moveTo>
                  <a:lnTo>
                    <a:pt x="1275" y="2143"/>
                  </a:lnTo>
                  <a:lnTo>
                    <a:pt x="7716" y="6370"/>
                  </a:lnTo>
                  <a:lnTo>
                    <a:pt x="9323" y="5489"/>
                  </a:lnTo>
                  <a:lnTo>
                    <a:pt x="8002" y="37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45"/>
            <p:cNvSpPr/>
            <p:nvPr/>
          </p:nvSpPr>
          <p:spPr>
            <a:xfrm>
              <a:off x="6231725" y="3241300"/>
              <a:ext cx="222375" cy="145575"/>
            </a:xfrm>
            <a:custGeom>
              <a:avLst/>
              <a:gdLst/>
              <a:ahLst/>
              <a:cxnLst/>
              <a:rect l="l" t="t" r="r" b="b"/>
              <a:pathLst>
                <a:path w="8895" h="5823" extrusionOk="0">
                  <a:moveTo>
                    <a:pt x="1810" y="1"/>
                  </a:moveTo>
                  <a:lnTo>
                    <a:pt x="0" y="108"/>
                  </a:lnTo>
                  <a:lnTo>
                    <a:pt x="12" y="1787"/>
                  </a:lnTo>
                  <a:lnTo>
                    <a:pt x="6680" y="5823"/>
                  </a:lnTo>
                  <a:lnTo>
                    <a:pt x="8894" y="5775"/>
                  </a:lnTo>
                  <a:lnTo>
                    <a:pt x="8823" y="4096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45"/>
            <p:cNvSpPr/>
            <p:nvPr/>
          </p:nvSpPr>
          <p:spPr>
            <a:xfrm>
              <a:off x="6376675" y="3131775"/>
              <a:ext cx="39925" cy="201225"/>
            </a:xfrm>
            <a:custGeom>
              <a:avLst/>
              <a:gdLst/>
              <a:ahLst/>
              <a:cxnLst/>
              <a:rect l="l" t="t" r="r" b="b"/>
              <a:pathLst>
                <a:path w="1597" h="8049" extrusionOk="0">
                  <a:moveTo>
                    <a:pt x="1" y="0"/>
                  </a:moveTo>
                  <a:lnTo>
                    <a:pt x="536" y="7965"/>
                  </a:lnTo>
                  <a:lnTo>
                    <a:pt x="1596" y="8049"/>
                  </a:lnTo>
                  <a:lnTo>
                    <a:pt x="1334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45"/>
            <p:cNvSpPr/>
            <p:nvPr/>
          </p:nvSpPr>
          <p:spPr>
            <a:xfrm>
              <a:off x="6235875" y="2808125"/>
              <a:ext cx="602800" cy="210850"/>
            </a:xfrm>
            <a:custGeom>
              <a:avLst/>
              <a:gdLst/>
              <a:ahLst/>
              <a:cxnLst/>
              <a:rect l="l" t="t" r="r" b="b"/>
              <a:pathLst>
                <a:path w="24112" h="8434" extrusionOk="0">
                  <a:moveTo>
                    <a:pt x="867" y="0"/>
                  </a:moveTo>
                  <a:cubicBezTo>
                    <a:pt x="566" y="0"/>
                    <a:pt x="18" y="25"/>
                    <a:pt x="1" y="206"/>
                  </a:cubicBezTo>
                  <a:lnTo>
                    <a:pt x="322" y="8434"/>
                  </a:lnTo>
                  <a:cubicBezTo>
                    <a:pt x="322" y="8434"/>
                    <a:pt x="703" y="8296"/>
                    <a:pt x="1496" y="8296"/>
                  </a:cubicBezTo>
                  <a:cubicBezTo>
                    <a:pt x="1694" y="8296"/>
                    <a:pt x="1918" y="8305"/>
                    <a:pt x="2168" y="8326"/>
                  </a:cubicBezTo>
                  <a:cubicBezTo>
                    <a:pt x="2506" y="8356"/>
                    <a:pt x="4291" y="8366"/>
                    <a:pt x="6710" y="8366"/>
                  </a:cubicBezTo>
                  <a:cubicBezTo>
                    <a:pt x="13160" y="8366"/>
                    <a:pt x="24111" y="8291"/>
                    <a:pt x="24111" y="8291"/>
                  </a:cubicBezTo>
                  <a:lnTo>
                    <a:pt x="23742" y="552"/>
                  </a:lnTo>
                  <a:lnTo>
                    <a:pt x="1061" y="4"/>
                  </a:lnTo>
                  <a:cubicBezTo>
                    <a:pt x="1061" y="4"/>
                    <a:pt x="982" y="0"/>
                    <a:pt x="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45"/>
            <p:cNvSpPr/>
            <p:nvPr/>
          </p:nvSpPr>
          <p:spPr>
            <a:xfrm>
              <a:off x="6256725" y="3076700"/>
              <a:ext cx="185750" cy="66100"/>
            </a:xfrm>
            <a:custGeom>
              <a:avLst/>
              <a:gdLst/>
              <a:ahLst/>
              <a:cxnLst/>
              <a:rect l="l" t="t" r="r" b="b"/>
              <a:pathLst>
                <a:path w="7430" h="2644" extrusionOk="0">
                  <a:moveTo>
                    <a:pt x="0" y="0"/>
                  </a:moveTo>
                  <a:lnTo>
                    <a:pt x="179" y="1417"/>
                  </a:lnTo>
                  <a:lnTo>
                    <a:pt x="4965" y="2644"/>
                  </a:lnTo>
                  <a:lnTo>
                    <a:pt x="7358" y="2608"/>
                  </a:lnTo>
                  <a:lnTo>
                    <a:pt x="7430" y="1393"/>
                  </a:lnTo>
                  <a:lnTo>
                    <a:pt x="834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45"/>
            <p:cNvSpPr/>
            <p:nvPr/>
          </p:nvSpPr>
          <p:spPr>
            <a:xfrm>
              <a:off x="6504075" y="2855550"/>
              <a:ext cx="113425" cy="107775"/>
            </a:xfrm>
            <a:custGeom>
              <a:avLst/>
              <a:gdLst/>
              <a:ahLst/>
              <a:cxnLst/>
              <a:rect l="l" t="t" r="r" b="b"/>
              <a:pathLst>
                <a:path w="4537" h="4311" extrusionOk="0">
                  <a:moveTo>
                    <a:pt x="2263" y="0"/>
                  </a:moveTo>
                  <a:lnTo>
                    <a:pt x="1739" y="1643"/>
                  </a:lnTo>
                  <a:lnTo>
                    <a:pt x="0" y="1643"/>
                  </a:lnTo>
                  <a:lnTo>
                    <a:pt x="1405" y="2655"/>
                  </a:lnTo>
                  <a:lnTo>
                    <a:pt x="870" y="4310"/>
                  </a:lnTo>
                  <a:lnTo>
                    <a:pt x="2263" y="3286"/>
                  </a:lnTo>
                  <a:lnTo>
                    <a:pt x="3668" y="4310"/>
                  </a:lnTo>
                  <a:lnTo>
                    <a:pt x="3132" y="2655"/>
                  </a:lnTo>
                  <a:lnTo>
                    <a:pt x="4537" y="1643"/>
                  </a:lnTo>
                  <a:lnTo>
                    <a:pt x="2798" y="164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616;p51"/>
          <p:cNvGrpSpPr/>
          <p:nvPr/>
        </p:nvGrpSpPr>
        <p:grpSpPr>
          <a:xfrm rot="10800000">
            <a:off x="5451206" y="1571618"/>
            <a:ext cx="3692794" cy="2613438"/>
            <a:chOff x="1833350" y="1615625"/>
            <a:chExt cx="1286150" cy="910225"/>
          </a:xfrm>
        </p:grpSpPr>
        <p:sp>
          <p:nvSpPr>
            <p:cNvPr id="61" name="Google Shape;6617;p51"/>
            <p:cNvSpPr/>
            <p:nvPr/>
          </p:nvSpPr>
          <p:spPr>
            <a:xfrm>
              <a:off x="2442225" y="1914850"/>
              <a:ext cx="677275" cy="140225"/>
            </a:xfrm>
            <a:custGeom>
              <a:avLst/>
              <a:gdLst/>
              <a:ahLst/>
              <a:cxnLst/>
              <a:rect l="l" t="t" r="r" b="b"/>
              <a:pathLst>
                <a:path w="27091" h="5609" extrusionOk="0">
                  <a:moveTo>
                    <a:pt x="1" y="0"/>
                  </a:moveTo>
                  <a:lnTo>
                    <a:pt x="1" y="5608"/>
                  </a:lnTo>
                  <a:lnTo>
                    <a:pt x="27091" y="5608"/>
                  </a:lnTo>
                  <a:lnTo>
                    <a:pt x="27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618;p51"/>
            <p:cNvSpPr/>
            <p:nvPr/>
          </p:nvSpPr>
          <p:spPr>
            <a:xfrm>
              <a:off x="2561500" y="1951125"/>
              <a:ext cx="130450" cy="62800"/>
            </a:xfrm>
            <a:custGeom>
              <a:avLst/>
              <a:gdLst/>
              <a:ahLst/>
              <a:cxnLst/>
              <a:rect l="l" t="t" r="r" b="b"/>
              <a:pathLst>
                <a:path w="5218" h="2512" extrusionOk="0">
                  <a:moveTo>
                    <a:pt x="2149" y="0"/>
                  </a:moveTo>
                  <a:lnTo>
                    <a:pt x="1" y="2511"/>
                  </a:lnTo>
                  <a:lnTo>
                    <a:pt x="3070" y="2511"/>
                  </a:lnTo>
                  <a:lnTo>
                    <a:pt x="5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619;p51"/>
            <p:cNvSpPr/>
            <p:nvPr/>
          </p:nvSpPr>
          <p:spPr>
            <a:xfrm>
              <a:off x="2714950" y="1951125"/>
              <a:ext cx="131850" cy="62800"/>
            </a:xfrm>
            <a:custGeom>
              <a:avLst/>
              <a:gdLst/>
              <a:ahLst/>
              <a:cxnLst/>
              <a:rect l="l" t="t" r="r" b="b"/>
              <a:pathLst>
                <a:path w="5274" h="2512" extrusionOk="0">
                  <a:moveTo>
                    <a:pt x="2149" y="0"/>
                  </a:moveTo>
                  <a:lnTo>
                    <a:pt x="0" y="2511"/>
                  </a:lnTo>
                  <a:lnTo>
                    <a:pt x="3069" y="2511"/>
                  </a:lnTo>
                  <a:lnTo>
                    <a:pt x="5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620;p51"/>
            <p:cNvSpPr/>
            <p:nvPr/>
          </p:nvSpPr>
          <p:spPr>
            <a:xfrm>
              <a:off x="2869100" y="1951125"/>
              <a:ext cx="131150" cy="62800"/>
            </a:xfrm>
            <a:custGeom>
              <a:avLst/>
              <a:gdLst/>
              <a:ahLst/>
              <a:cxnLst/>
              <a:rect l="l" t="t" r="r" b="b"/>
              <a:pathLst>
                <a:path w="5246" h="2512" extrusionOk="0">
                  <a:moveTo>
                    <a:pt x="2176" y="0"/>
                  </a:moveTo>
                  <a:lnTo>
                    <a:pt x="0" y="2511"/>
                  </a:lnTo>
                  <a:lnTo>
                    <a:pt x="3069" y="2511"/>
                  </a:lnTo>
                  <a:lnTo>
                    <a:pt x="5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621;p51"/>
            <p:cNvSpPr/>
            <p:nvPr/>
          </p:nvSpPr>
          <p:spPr>
            <a:xfrm>
              <a:off x="2484775" y="1951125"/>
              <a:ext cx="53725" cy="62800"/>
            </a:xfrm>
            <a:custGeom>
              <a:avLst/>
              <a:gdLst/>
              <a:ahLst/>
              <a:cxnLst/>
              <a:rect l="l" t="t" r="r" b="b"/>
              <a:pathLst>
                <a:path w="2149" h="2512" extrusionOk="0">
                  <a:moveTo>
                    <a:pt x="1" y="0"/>
                  </a:moveTo>
                  <a:lnTo>
                    <a:pt x="1" y="2511"/>
                  </a:lnTo>
                  <a:lnTo>
                    <a:pt x="2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22;p51"/>
            <p:cNvSpPr/>
            <p:nvPr/>
          </p:nvSpPr>
          <p:spPr>
            <a:xfrm>
              <a:off x="3024625" y="1951125"/>
              <a:ext cx="53725" cy="62800"/>
            </a:xfrm>
            <a:custGeom>
              <a:avLst/>
              <a:gdLst/>
              <a:ahLst/>
              <a:cxnLst/>
              <a:rect l="l" t="t" r="r" b="b"/>
              <a:pathLst>
                <a:path w="2149" h="2512" extrusionOk="0">
                  <a:moveTo>
                    <a:pt x="2149" y="0"/>
                  </a:moveTo>
                  <a:lnTo>
                    <a:pt x="1" y="2511"/>
                  </a:lnTo>
                  <a:lnTo>
                    <a:pt x="2149" y="2511"/>
                  </a:lnTo>
                  <a:lnTo>
                    <a:pt x="2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623;p51"/>
            <p:cNvSpPr/>
            <p:nvPr/>
          </p:nvSpPr>
          <p:spPr>
            <a:xfrm>
              <a:off x="2422700" y="1682600"/>
              <a:ext cx="689825" cy="231575"/>
            </a:xfrm>
            <a:custGeom>
              <a:avLst/>
              <a:gdLst/>
              <a:ahLst/>
              <a:cxnLst/>
              <a:rect l="l" t="t" r="r" b="b"/>
              <a:pathLst>
                <a:path w="27593" h="9263" extrusionOk="0">
                  <a:moveTo>
                    <a:pt x="26840" y="0"/>
                  </a:moveTo>
                  <a:lnTo>
                    <a:pt x="1" y="3711"/>
                  </a:lnTo>
                  <a:lnTo>
                    <a:pt x="754" y="9262"/>
                  </a:lnTo>
                  <a:lnTo>
                    <a:pt x="27593" y="5552"/>
                  </a:lnTo>
                  <a:lnTo>
                    <a:pt x="268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624;p51"/>
            <p:cNvSpPr/>
            <p:nvPr/>
          </p:nvSpPr>
          <p:spPr>
            <a:xfrm>
              <a:off x="2850950" y="1741875"/>
              <a:ext cx="137425" cy="66275"/>
            </a:xfrm>
            <a:custGeom>
              <a:avLst/>
              <a:gdLst/>
              <a:ahLst/>
              <a:cxnLst/>
              <a:rect l="l" t="t" r="r" b="b"/>
              <a:pathLst>
                <a:path w="5497" h="2651" extrusionOk="0">
                  <a:moveTo>
                    <a:pt x="3042" y="0"/>
                  </a:moveTo>
                  <a:lnTo>
                    <a:pt x="1" y="419"/>
                  </a:lnTo>
                  <a:lnTo>
                    <a:pt x="2484" y="2651"/>
                  </a:lnTo>
                  <a:lnTo>
                    <a:pt x="5497" y="2232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625;p51"/>
            <p:cNvSpPr/>
            <p:nvPr/>
          </p:nvSpPr>
          <p:spPr>
            <a:xfrm>
              <a:off x="2698200" y="1762800"/>
              <a:ext cx="138825" cy="66275"/>
            </a:xfrm>
            <a:custGeom>
              <a:avLst/>
              <a:gdLst/>
              <a:ahLst/>
              <a:cxnLst/>
              <a:rect l="l" t="t" r="r" b="b"/>
              <a:pathLst>
                <a:path w="5553" h="2651" extrusionOk="0">
                  <a:moveTo>
                    <a:pt x="3042" y="0"/>
                  </a:moveTo>
                  <a:lnTo>
                    <a:pt x="1" y="419"/>
                  </a:lnTo>
                  <a:lnTo>
                    <a:pt x="2512" y="2651"/>
                  </a:lnTo>
                  <a:lnTo>
                    <a:pt x="5553" y="2232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626;p51"/>
            <p:cNvSpPr/>
            <p:nvPr/>
          </p:nvSpPr>
          <p:spPr>
            <a:xfrm>
              <a:off x="2546850" y="1783725"/>
              <a:ext cx="137425" cy="66275"/>
            </a:xfrm>
            <a:custGeom>
              <a:avLst/>
              <a:gdLst/>
              <a:ahLst/>
              <a:cxnLst/>
              <a:rect l="l" t="t" r="r" b="b"/>
              <a:pathLst>
                <a:path w="5497" h="2651" extrusionOk="0">
                  <a:moveTo>
                    <a:pt x="3014" y="0"/>
                  </a:moveTo>
                  <a:lnTo>
                    <a:pt x="1" y="419"/>
                  </a:lnTo>
                  <a:lnTo>
                    <a:pt x="2456" y="2651"/>
                  </a:lnTo>
                  <a:lnTo>
                    <a:pt x="5497" y="2232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627;p51"/>
            <p:cNvSpPr/>
            <p:nvPr/>
          </p:nvSpPr>
          <p:spPr>
            <a:xfrm>
              <a:off x="3002300" y="1724425"/>
              <a:ext cx="62100" cy="62800"/>
            </a:xfrm>
            <a:custGeom>
              <a:avLst/>
              <a:gdLst/>
              <a:ahLst/>
              <a:cxnLst/>
              <a:rect l="l" t="t" r="r" b="b"/>
              <a:pathLst>
                <a:path w="2484" h="2512" extrusionOk="0">
                  <a:moveTo>
                    <a:pt x="2121" y="1"/>
                  </a:moveTo>
                  <a:lnTo>
                    <a:pt x="1" y="280"/>
                  </a:lnTo>
                  <a:lnTo>
                    <a:pt x="2484" y="2512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628;p51"/>
            <p:cNvSpPr/>
            <p:nvPr/>
          </p:nvSpPr>
          <p:spPr>
            <a:xfrm>
              <a:off x="2468050" y="1806050"/>
              <a:ext cx="62800" cy="62800"/>
            </a:xfrm>
            <a:custGeom>
              <a:avLst/>
              <a:gdLst/>
              <a:ahLst/>
              <a:cxnLst/>
              <a:rect l="l" t="t" r="r" b="b"/>
              <a:pathLst>
                <a:path w="2512" h="2512" extrusionOk="0">
                  <a:moveTo>
                    <a:pt x="0" y="0"/>
                  </a:moveTo>
                  <a:lnTo>
                    <a:pt x="363" y="2511"/>
                  </a:lnTo>
                  <a:lnTo>
                    <a:pt x="2511" y="2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629;p51"/>
            <p:cNvSpPr/>
            <p:nvPr/>
          </p:nvSpPr>
          <p:spPr>
            <a:xfrm>
              <a:off x="2391325" y="1863925"/>
              <a:ext cx="101150" cy="101175"/>
            </a:xfrm>
            <a:custGeom>
              <a:avLst/>
              <a:gdLst/>
              <a:ahLst/>
              <a:cxnLst/>
              <a:rect l="l" t="t" r="r" b="b"/>
              <a:pathLst>
                <a:path w="4046" h="4047" extrusionOk="0">
                  <a:moveTo>
                    <a:pt x="2037" y="1"/>
                  </a:moveTo>
                  <a:cubicBezTo>
                    <a:pt x="893" y="1"/>
                    <a:pt x="0" y="921"/>
                    <a:pt x="0" y="2037"/>
                  </a:cubicBezTo>
                  <a:cubicBezTo>
                    <a:pt x="0" y="3153"/>
                    <a:pt x="893" y="4046"/>
                    <a:pt x="2037" y="4046"/>
                  </a:cubicBezTo>
                  <a:cubicBezTo>
                    <a:pt x="3153" y="4046"/>
                    <a:pt x="4046" y="3153"/>
                    <a:pt x="4046" y="2037"/>
                  </a:cubicBezTo>
                  <a:cubicBezTo>
                    <a:pt x="4046" y="921"/>
                    <a:pt x="3153" y="1"/>
                    <a:pt x="2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630;p51"/>
            <p:cNvSpPr/>
            <p:nvPr/>
          </p:nvSpPr>
          <p:spPr>
            <a:xfrm>
              <a:off x="2442225" y="2055050"/>
              <a:ext cx="677275" cy="375950"/>
            </a:xfrm>
            <a:custGeom>
              <a:avLst/>
              <a:gdLst/>
              <a:ahLst/>
              <a:cxnLst/>
              <a:rect l="l" t="t" r="r" b="b"/>
              <a:pathLst>
                <a:path w="27091" h="15038" extrusionOk="0">
                  <a:moveTo>
                    <a:pt x="1" y="0"/>
                  </a:moveTo>
                  <a:lnTo>
                    <a:pt x="1" y="15038"/>
                  </a:lnTo>
                  <a:lnTo>
                    <a:pt x="27091" y="15038"/>
                  </a:lnTo>
                  <a:lnTo>
                    <a:pt x="270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631;p51"/>
            <p:cNvSpPr/>
            <p:nvPr/>
          </p:nvSpPr>
          <p:spPr>
            <a:xfrm>
              <a:off x="2506400" y="2112925"/>
              <a:ext cx="532900" cy="260875"/>
            </a:xfrm>
            <a:custGeom>
              <a:avLst/>
              <a:gdLst/>
              <a:ahLst/>
              <a:cxnLst/>
              <a:rect l="l" t="t" r="r" b="b"/>
              <a:pathLst>
                <a:path w="21316" h="10435" extrusionOk="0">
                  <a:moveTo>
                    <a:pt x="6696" y="447"/>
                  </a:moveTo>
                  <a:lnTo>
                    <a:pt x="6696" y="3656"/>
                  </a:lnTo>
                  <a:lnTo>
                    <a:pt x="447" y="3656"/>
                  </a:lnTo>
                  <a:lnTo>
                    <a:pt x="447" y="447"/>
                  </a:lnTo>
                  <a:close/>
                  <a:moveTo>
                    <a:pt x="14173" y="447"/>
                  </a:moveTo>
                  <a:lnTo>
                    <a:pt x="14173" y="3656"/>
                  </a:lnTo>
                  <a:lnTo>
                    <a:pt x="7143" y="3656"/>
                  </a:lnTo>
                  <a:lnTo>
                    <a:pt x="7143" y="447"/>
                  </a:lnTo>
                  <a:close/>
                  <a:moveTo>
                    <a:pt x="20869" y="447"/>
                  </a:moveTo>
                  <a:lnTo>
                    <a:pt x="20869" y="3656"/>
                  </a:lnTo>
                  <a:lnTo>
                    <a:pt x="14620" y="3656"/>
                  </a:lnTo>
                  <a:lnTo>
                    <a:pt x="14620" y="447"/>
                  </a:lnTo>
                  <a:close/>
                  <a:moveTo>
                    <a:pt x="20869" y="4102"/>
                  </a:moveTo>
                  <a:lnTo>
                    <a:pt x="20869" y="6836"/>
                  </a:lnTo>
                  <a:lnTo>
                    <a:pt x="447" y="6836"/>
                  </a:lnTo>
                  <a:lnTo>
                    <a:pt x="447" y="4102"/>
                  </a:lnTo>
                  <a:close/>
                  <a:moveTo>
                    <a:pt x="20869" y="7282"/>
                  </a:moveTo>
                  <a:lnTo>
                    <a:pt x="20869" y="9961"/>
                  </a:lnTo>
                  <a:lnTo>
                    <a:pt x="447" y="9961"/>
                  </a:lnTo>
                  <a:lnTo>
                    <a:pt x="447" y="7282"/>
                  </a:lnTo>
                  <a:close/>
                  <a:moveTo>
                    <a:pt x="224" y="1"/>
                  </a:moveTo>
                  <a:cubicBezTo>
                    <a:pt x="56" y="1"/>
                    <a:pt x="1" y="84"/>
                    <a:pt x="1" y="224"/>
                  </a:cubicBezTo>
                  <a:lnTo>
                    <a:pt x="1" y="10212"/>
                  </a:lnTo>
                  <a:cubicBezTo>
                    <a:pt x="1" y="10351"/>
                    <a:pt x="112" y="10435"/>
                    <a:pt x="224" y="10435"/>
                  </a:cubicBezTo>
                  <a:lnTo>
                    <a:pt x="21064" y="10435"/>
                  </a:lnTo>
                  <a:cubicBezTo>
                    <a:pt x="21204" y="10435"/>
                    <a:pt x="21260" y="10351"/>
                    <a:pt x="21260" y="10212"/>
                  </a:cubicBezTo>
                  <a:lnTo>
                    <a:pt x="21260" y="224"/>
                  </a:lnTo>
                  <a:cubicBezTo>
                    <a:pt x="21316" y="84"/>
                    <a:pt x="21204" y="1"/>
                    <a:pt x="21092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632;p51"/>
            <p:cNvSpPr/>
            <p:nvPr/>
          </p:nvSpPr>
          <p:spPr>
            <a:xfrm>
              <a:off x="2471525" y="2080150"/>
              <a:ext cx="174400" cy="324350"/>
            </a:xfrm>
            <a:custGeom>
              <a:avLst/>
              <a:gdLst/>
              <a:ahLst/>
              <a:cxnLst/>
              <a:rect l="l" t="t" r="r" b="b"/>
              <a:pathLst>
                <a:path w="6976" h="12974" extrusionOk="0">
                  <a:moveTo>
                    <a:pt x="4325" y="12974"/>
                  </a:moveTo>
                  <a:lnTo>
                    <a:pt x="1" y="12974"/>
                  </a:lnTo>
                  <a:lnTo>
                    <a:pt x="1" y="0"/>
                  </a:lnTo>
                  <a:lnTo>
                    <a:pt x="6975" y="0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633;p51"/>
            <p:cNvSpPr/>
            <p:nvPr/>
          </p:nvSpPr>
          <p:spPr>
            <a:xfrm>
              <a:off x="2153475" y="2308925"/>
              <a:ext cx="105350" cy="192525"/>
            </a:xfrm>
            <a:custGeom>
              <a:avLst/>
              <a:gdLst/>
              <a:ahLst/>
              <a:cxnLst/>
              <a:rect l="l" t="t" r="r" b="b"/>
              <a:pathLst>
                <a:path w="4214" h="7701" extrusionOk="0">
                  <a:moveTo>
                    <a:pt x="1" y="0"/>
                  </a:moveTo>
                  <a:lnTo>
                    <a:pt x="1" y="7701"/>
                  </a:lnTo>
                  <a:lnTo>
                    <a:pt x="4213" y="7701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634;p51"/>
            <p:cNvSpPr/>
            <p:nvPr/>
          </p:nvSpPr>
          <p:spPr>
            <a:xfrm>
              <a:off x="1833350" y="2292175"/>
              <a:ext cx="379450" cy="226025"/>
            </a:xfrm>
            <a:custGeom>
              <a:avLst/>
              <a:gdLst/>
              <a:ahLst/>
              <a:cxnLst/>
              <a:rect l="l" t="t" r="r" b="b"/>
              <a:pathLst>
                <a:path w="15178" h="9041" extrusionOk="0">
                  <a:moveTo>
                    <a:pt x="0" y="1"/>
                  </a:moveTo>
                  <a:lnTo>
                    <a:pt x="0" y="9040"/>
                  </a:lnTo>
                  <a:lnTo>
                    <a:pt x="15177" y="9040"/>
                  </a:lnTo>
                  <a:lnTo>
                    <a:pt x="151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635;p51"/>
            <p:cNvSpPr/>
            <p:nvPr/>
          </p:nvSpPr>
          <p:spPr>
            <a:xfrm>
              <a:off x="2259500" y="2319375"/>
              <a:ext cx="592175" cy="206475"/>
            </a:xfrm>
            <a:custGeom>
              <a:avLst/>
              <a:gdLst/>
              <a:ahLst/>
              <a:cxnLst/>
              <a:rect l="l" t="t" r="r" b="b"/>
              <a:pathLst>
                <a:path w="23687" h="8259" extrusionOk="0">
                  <a:moveTo>
                    <a:pt x="23659" y="5078"/>
                  </a:moveTo>
                  <a:cubicBezTo>
                    <a:pt x="22292" y="5748"/>
                    <a:pt x="21483" y="5971"/>
                    <a:pt x="20227" y="6390"/>
                  </a:cubicBezTo>
                  <a:cubicBezTo>
                    <a:pt x="19223" y="6725"/>
                    <a:pt x="18107" y="6864"/>
                    <a:pt x="17130" y="7255"/>
                  </a:cubicBezTo>
                  <a:cubicBezTo>
                    <a:pt x="16042" y="7729"/>
                    <a:pt x="15540" y="7785"/>
                    <a:pt x="14424" y="8008"/>
                  </a:cubicBezTo>
                  <a:cubicBezTo>
                    <a:pt x="13364" y="8231"/>
                    <a:pt x="12136" y="8259"/>
                    <a:pt x="10741" y="8147"/>
                  </a:cubicBezTo>
                  <a:cubicBezTo>
                    <a:pt x="9709" y="8036"/>
                    <a:pt x="7756" y="8092"/>
                    <a:pt x="6668" y="8008"/>
                  </a:cubicBezTo>
                  <a:cubicBezTo>
                    <a:pt x="5636" y="7952"/>
                    <a:pt x="5162" y="7841"/>
                    <a:pt x="4185" y="7422"/>
                  </a:cubicBezTo>
                  <a:cubicBezTo>
                    <a:pt x="3041" y="6892"/>
                    <a:pt x="1953" y="6390"/>
                    <a:pt x="698" y="6390"/>
                  </a:cubicBezTo>
                  <a:lnTo>
                    <a:pt x="0" y="6390"/>
                  </a:lnTo>
                  <a:lnTo>
                    <a:pt x="0" y="587"/>
                  </a:lnTo>
                  <a:cubicBezTo>
                    <a:pt x="670" y="419"/>
                    <a:pt x="1479" y="419"/>
                    <a:pt x="2009" y="280"/>
                  </a:cubicBezTo>
                  <a:cubicBezTo>
                    <a:pt x="2790" y="29"/>
                    <a:pt x="3683" y="1"/>
                    <a:pt x="4520" y="1"/>
                  </a:cubicBezTo>
                  <a:cubicBezTo>
                    <a:pt x="6333" y="1"/>
                    <a:pt x="8035" y="336"/>
                    <a:pt x="9849" y="280"/>
                  </a:cubicBezTo>
                  <a:cubicBezTo>
                    <a:pt x="10518" y="252"/>
                    <a:pt x="11299" y="112"/>
                    <a:pt x="11997" y="252"/>
                  </a:cubicBezTo>
                  <a:cubicBezTo>
                    <a:pt x="12750" y="2065"/>
                    <a:pt x="10686" y="2902"/>
                    <a:pt x="9458" y="2902"/>
                  </a:cubicBezTo>
                  <a:lnTo>
                    <a:pt x="8454" y="2902"/>
                  </a:lnTo>
                  <a:cubicBezTo>
                    <a:pt x="8928" y="3349"/>
                    <a:pt x="9430" y="3795"/>
                    <a:pt x="10100" y="4018"/>
                  </a:cubicBezTo>
                  <a:cubicBezTo>
                    <a:pt x="11076" y="4353"/>
                    <a:pt x="11076" y="4493"/>
                    <a:pt x="13029" y="4521"/>
                  </a:cubicBezTo>
                  <a:cubicBezTo>
                    <a:pt x="15568" y="4604"/>
                    <a:pt x="15456" y="4744"/>
                    <a:pt x="17354" y="4493"/>
                  </a:cubicBezTo>
                  <a:cubicBezTo>
                    <a:pt x="18637" y="4353"/>
                    <a:pt x="19167" y="4186"/>
                    <a:pt x="20506" y="3907"/>
                  </a:cubicBezTo>
                  <a:lnTo>
                    <a:pt x="20506" y="3907"/>
                  </a:lnTo>
                  <a:cubicBezTo>
                    <a:pt x="22264" y="3405"/>
                    <a:pt x="23212" y="3907"/>
                    <a:pt x="23631" y="4660"/>
                  </a:cubicBezTo>
                  <a:cubicBezTo>
                    <a:pt x="23631" y="4744"/>
                    <a:pt x="23687" y="4911"/>
                    <a:pt x="23659" y="5078"/>
                  </a:cubicBezTo>
                  <a:close/>
                </a:path>
              </a:pathLst>
            </a:custGeom>
            <a:solidFill>
              <a:srgbClr val="F7B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636;p51"/>
            <p:cNvSpPr/>
            <p:nvPr/>
          </p:nvSpPr>
          <p:spPr>
            <a:xfrm>
              <a:off x="2391325" y="2389825"/>
              <a:ext cx="117900" cy="28850"/>
            </a:xfrm>
            <a:custGeom>
              <a:avLst/>
              <a:gdLst/>
              <a:ahLst/>
              <a:cxnLst/>
              <a:rect l="l" t="t" r="r" b="b"/>
              <a:pathLst>
                <a:path w="4716" h="1154" extrusionOk="0">
                  <a:moveTo>
                    <a:pt x="3153" y="1"/>
                  </a:moveTo>
                  <a:cubicBezTo>
                    <a:pt x="2093" y="280"/>
                    <a:pt x="1060" y="252"/>
                    <a:pt x="0" y="308"/>
                  </a:cubicBezTo>
                  <a:cubicBezTo>
                    <a:pt x="391" y="419"/>
                    <a:pt x="726" y="587"/>
                    <a:pt x="1088" y="670"/>
                  </a:cubicBezTo>
                  <a:cubicBezTo>
                    <a:pt x="2115" y="921"/>
                    <a:pt x="3049" y="1154"/>
                    <a:pt x="4041" y="1154"/>
                  </a:cubicBezTo>
                  <a:cubicBezTo>
                    <a:pt x="4262" y="1154"/>
                    <a:pt x="4487" y="1142"/>
                    <a:pt x="4715" y="1117"/>
                  </a:cubicBezTo>
                  <a:cubicBezTo>
                    <a:pt x="4074" y="921"/>
                    <a:pt x="3627" y="447"/>
                    <a:pt x="3153" y="1"/>
                  </a:cubicBezTo>
                  <a:close/>
                </a:path>
              </a:pathLst>
            </a:custGeom>
            <a:solidFill>
              <a:srgbClr val="000D20">
                <a:alpha val="11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637;p51"/>
            <p:cNvSpPr/>
            <p:nvPr/>
          </p:nvSpPr>
          <p:spPr>
            <a:xfrm>
              <a:off x="2196725" y="1688875"/>
              <a:ext cx="106050" cy="192525"/>
            </a:xfrm>
            <a:custGeom>
              <a:avLst/>
              <a:gdLst/>
              <a:ahLst/>
              <a:cxnLst/>
              <a:rect l="l" t="t" r="r" b="b"/>
              <a:pathLst>
                <a:path w="4242" h="7701" extrusionOk="0">
                  <a:moveTo>
                    <a:pt x="0" y="0"/>
                  </a:moveTo>
                  <a:lnTo>
                    <a:pt x="0" y="7700"/>
                  </a:lnTo>
                  <a:lnTo>
                    <a:pt x="4241" y="7700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638;p51"/>
            <p:cNvSpPr/>
            <p:nvPr/>
          </p:nvSpPr>
          <p:spPr>
            <a:xfrm>
              <a:off x="1833350" y="1672125"/>
              <a:ext cx="425475" cy="226000"/>
            </a:xfrm>
            <a:custGeom>
              <a:avLst/>
              <a:gdLst/>
              <a:ahLst/>
              <a:cxnLst/>
              <a:rect l="l" t="t" r="r" b="b"/>
              <a:pathLst>
                <a:path w="17019" h="9040" extrusionOk="0">
                  <a:moveTo>
                    <a:pt x="0" y="1"/>
                  </a:moveTo>
                  <a:lnTo>
                    <a:pt x="0" y="9040"/>
                  </a:lnTo>
                  <a:lnTo>
                    <a:pt x="17018" y="9040"/>
                  </a:lnTo>
                  <a:lnTo>
                    <a:pt x="170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639;p51"/>
            <p:cNvSpPr/>
            <p:nvPr/>
          </p:nvSpPr>
          <p:spPr>
            <a:xfrm>
              <a:off x="2302750" y="1615625"/>
              <a:ext cx="492425" cy="248325"/>
            </a:xfrm>
            <a:custGeom>
              <a:avLst/>
              <a:gdLst/>
              <a:ahLst/>
              <a:cxnLst/>
              <a:rect l="l" t="t" r="r" b="b"/>
              <a:pathLst>
                <a:path w="19697" h="9933" extrusionOk="0">
                  <a:moveTo>
                    <a:pt x="0" y="3516"/>
                  </a:moveTo>
                  <a:lnTo>
                    <a:pt x="0" y="9933"/>
                  </a:lnTo>
                  <a:lnTo>
                    <a:pt x="7393" y="9347"/>
                  </a:lnTo>
                  <a:lnTo>
                    <a:pt x="8844" y="9235"/>
                  </a:lnTo>
                  <a:lnTo>
                    <a:pt x="9681" y="9179"/>
                  </a:lnTo>
                  <a:lnTo>
                    <a:pt x="9960" y="9152"/>
                  </a:lnTo>
                  <a:lnTo>
                    <a:pt x="9960" y="9152"/>
                  </a:lnTo>
                  <a:lnTo>
                    <a:pt x="10211" y="9152"/>
                  </a:lnTo>
                  <a:lnTo>
                    <a:pt x="11299" y="9068"/>
                  </a:lnTo>
                  <a:lnTo>
                    <a:pt x="13866" y="8928"/>
                  </a:lnTo>
                  <a:lnTo>
                    <a:pt x="15651" y="8817"/>
                  </a:lnTo>
                  <a:cubicBezTo>
                    <a:pt x="16265" y="8789"/>
                    <a:pt x="16098" y="8789"/>
                    <a:pt x="16740" y="8789"/>
                  </a:cubicBezTo>
                  <a:cubicBezTo>
                    <a:pt x="17521" y="8789"/>
                    <a:pt x="18609" y="8677"/>
                    <a:pt x="19167" y="8036"/>
                  </a:cubicBezTo>
                  <a:cubicBezTo>
                    <a:pt x="19697" y="7478"/>
                    <a:pt x="19613" y="6696"/>
                    <a:pt x="18971" y="6166"/>
                  </a:cubicBezTo>
                  <a:lnTo>
                    <a:pt x="18916" y="6138"/>
                  </a:lnTo>
                  <a:cubicBezTo>
                    <a:pt x="18553" y="5859"/>
                    <a:pt x="17604" y="5832"/>
                    <a:pt x="16795" y="5832"/>
                  </a:cubicBezTo>
                  <a:cubicBezTo>
                    <a:pt x="16461" y="5832"/>
                    <a:pt x="16209" y="5832"/>
                    <a:pt x="15903" y="5859"/>
                  </a:cubicBezTo>
                  <a:lnTo>
                    <a:pt x="15512" y="5859"/>
                  </a:lnTo>
                  <a:lnTo>
                    <a:pt x="11048" y="5748"/>
                  </a:lnTo>
                  <a:lnTo>
                    <a:pt x="10602" y="5748"/>
                  </a:lnTo>
                  <a:lnTo>
                    <a:pt x="10909" y="5469"/>
                  </a:lnTo>
                  <a:lnTo>
                    <a:pt x="11522" y="4604"/>
                  </a:lnTo>
                  <a:lnTo>
                    <a:pt x="11522" y="4604"/>
                  </a:lnTo>
                  <a:lnTo>
                    <a:pt x="12555" y="5357"/>
                  </a:lnTo>
                  <a:lnTo>
                    <a:pt x="18609" y="4520"/>
                  </a:lnTo>
                  <a:lnTo>
                    <a:pt x="15233" y="559"/>
                  </a:lnTo>
                  <a:lnTo>
                    <a:pt x="14954" y="280"/>
                  </a:lnTo>
                  <a:cubicBezTo>
                    <a:pt x="14870" y="196"/>
                    <a:pt x="14814" y="168"/>
                    <a:pt x="14731" y="140"/>
                  </a:cubicBezTo>
                  <a:cubicBezTo>
                    <a:pt x="14731" y="140"/>
                    <a:pt x="14703" y="140"/>
                    <a:pt x="14703" y="112"/>
                  </a:cubicBezTo>
                  <a:cubicBezTo>
                    <a:pt x="14675" y="112"/>
                    <a:pt x="14675" y="112"/>
                    <a:pt x="14647" y="56"/>
                  </a:cubicBezTo>
                  <a:lnTo>
                    <a:pt x="14647" y="56"/>
                  </a:lnTo>
                  <a:cubicBezTo>
                    <a:pt x="14591" y="56"/>
                    <a:pt x="14563" y="29"/>
                    <a:pt x="14536" y="29"/>
                  </a:cubicBezTo>
                  <a:cubicBezTo>
                    <a:pt x="14508" y="29"/>
                    <a:pt x="14452" y="1"/>
                    <a:pt x="14396" y="1"/>
                  </a:cubicBezTo>
                  <a:lnTo>
                    <a:pt x="14284" y="1"/>
                  </a:lnTo>
                  <a:lnTo>
                    <a:pt x="14173" y="1"/>
                  </a:lnTo>
                  <a:lnTo>
                    <a:pt x="13950" y="1"/>
                  </a:lnTo>
                  <a:lnTo>
                    <a:pt x="9235" y="112"/>
                  </a:lnTo>
                  <a:cubicBezTo>
                    <a:pt x="8872" y="112"/>
                    <a:pt x="6835" y="670"/>
                    <a:pt x="6277" y="977"/>
                  </a:cubicBezTo>
                  <a:close/>
                </a:path>
              </a:pathLst>
            </a:custGeom>
            <a:solidFill>
              <a:srgbClr val="F7B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640;p51"/>
            <p:cNvSpPr/>
            <p:nvPr/>
          </p:nvSpPr>
          <p:spPr>
            <a:xfrm>
              <a:off x="2590100" y="1695150"/>
              <a:ext cx="94875" cy="53025"/>
            </a:xfrm>
            <a:custGeom>
              <a:avLst/>
              <a:gdLst/>
              <a:ahLst/>
              <a:cxnLst/>
              <a:rect l="l" t="t" r="r" b="b"/>
              <a:pathLst>
                <a:path w="3795" h="2121" extrusionOk="0">
                  <a:moveTo>
                    <a:pt x="977" y="0"/>
                  </a:moveTo>
                  <a:lnTo>
                    <a:pt x="1" y="1367"/>
                  </a:lnTo>
                  <a:lnTo>
                    <a:pt x="1005" y="2121"/>
                  </a:lnTo>
                  <a:lnTo>
                    <a:pt x="3795" y="1730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838F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641;p51"/>
            <p:cNvSpPr/>
            <p:nvPr/>
          </p:nvSpPr>
          <p:spPr>
            <a:xfrm>
              <a:off x="2471525" y="2341700"/>
              <a:ext cx="148600" cy="83725"/>
            </a:xfrm>
            <a:custGeom>
              <a:avLst/>
              <a:gdLst/>
              <a:ahLst/>
              <a:cxnLst/>
              <a:rect l="l" t="t" r="r" b="b"/>
              <a:pathLst>
                <a:path w="5944" h="3349" extrusionOk="0">
                  <a:moveTo>
                    <a:pt x="2651" y="2763"/>
                  </a:moveTo>
                  <a:lnTo>
                    <a:pt x="1647" y="2763"/>
                  </a:lnTo>
                  <a:cubicBezTo>
                    <a:pt x="1870" y="2986"/>
                    <a:pt x="2093" y="3181"/>
                    <a:pt x="2344" y="3349"/>
                  </a:cubicBezTo>
                  <a:cubicBezTo>
                    <a:pt x="2121" y="3293"/>
                    <a:pt x="1926" y="3181"/>
                    <a:pt x="1619" y="3070"/>
                  </a:cubicBezTo>
                  <a:cubicBezTo>
                    <a:pt x="1563" y="3070"/>
                    <a:pt x="1563" y="3070"/>
                    <a:pt x="1535" y="3042"/>
                  </a:cubicBezTo>
                  <a:lnTo>
                    <a:pt x="1535" y="3042"/>
                  </a:lnTo>
                  <a:lnTo>
                    <a:pt x="1340" y="2930"/>
                  </a:lnTo>
                  <a:cubicBezTo>
                    <a:pt x="838" y="2679"/>
                    <a:pt x="419" y="2316"/>
                    <a:pt x="1" y="1926"/>
                  </a:cubicBezTo>
                  <a:lnTo>
                    <a:pt x="1005" y="1926"/>
                  </a:lnTo>
                  <a:cubicBezTo>
                    <a:pt x="2037" y="1926"/>
                    <a:pt x="3628" y="1340"/>
                    <a:pt x="3711" y="84"/>
                  </a:cubicBezTo>
                  <a:cubicBezTo>
                    <a:pt x="4186" y="29"/>
                    <a:pt x="4744" y="1"/>
                    <a:pt x="5246" y="84"/>
                  </a:cubicBezTo>
                  <a:cubicBezTo>
                    <a:pt x="5943" y="1926"/>
                    <a:pt x="3879" y="2763"/>
                    <a:pt x="2651" y="2763"/>
                  </a:cubicBezTo>
                  <a:close/>
                </a:path>
              </a:pathLst>
            </a:custGeom>
            <a:solidFill>
              <a:srgbClr val="000D20">
                <a:alpha val="11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642;p51"/>
            <p:cNvSpPr/>
            <p:nvPr/>
          </p:nvSpPr>
          <p:spPr>
            <a:xfrm>
              <a:off x="2400375" y="1793475"/>
              <a:ext cx="418525" cy="93500"/>
            </a:xfrm>
            <a:custGeom>
              <a:avLst/>
              <a:gdLst/>
              <a:ahLst/>
              <a:cxnLst/>
              <a:rect l="l" t="t" r="r" b="b"/>
              <a:pathLst>
                <a:path w="16741" h="3740" extrusionOk="0">
                  <a:moveTo>
                    <a:pt x="16210" y="2065"/>
                  </a:moveTo>
                  <a:cubicBezTo>
                    <a:pt x="15624" y="2735"/>
                    <a:pt x="14536" y="2819"/>
                    <a:pt x="13755" y="2819"/>
                  </a:cubicBezTo>
                  <a:cubicBezTo>
                    <a:pt x="13141" y="2819"/>
                    <a:pt x="13309" y="2819"/>
                    <a:pt x="12695" y="2875"/>
                  </a:cubicBezTo>
                  <a:lnTo>
                    <a:pt x="10909" y="2958"/>
                  </a:lnTo>
                  <a:lnTo>
                    <a:pt x="8315" y="3098"/>
                  </a:lnTo>
                  <a:lnTo>
                    <a:pt x="7255" y="3181"/>
                  </a:lnTo>
                  <a:lnTo>
                    <a:pt x="7004" y="3181"/>
                  </a:lnTo>
                  <a:lnTo>
                    <a:pt x="7004" y="3181"/>
                  </a:lnTo>
                  <a:lnTo>
                    <a:pt x="6725" y="3209"/>
                  </a:lnTo>
                  <a:lnTo>
                    <a:pt x="5888" y="3293"/>
                  </a:lnTo>
                  <a:lnTo>
                    <a:pt x="4409" y="3377"/>
                  </a:lnTo>
                  <a:lnTo>
                    <a:pt x="1" y="3739"/>
                  </a:lnTo>
                  <a:cubicBezTo>
                    <a:pt x="308" y="3237"/>
                    <a:pt x="838" y="2902"/>
                    <a:pt x="1424" y="2819"/>
                  </a:cubicBezTo>
                  <a:lnTo>
                    <a:pt x="1340" y="2372"/>
                  </a:lnTo>
                  <a:lnTo>
                    <a:pt x="3516" y="2205"/>
                  </a:lnTo>
                  <a:lnTo>
                    <a:pt x="4967" y="2093"/>
                  </a:lnTo>
                  <a:lnTo>
                    <a:pt x="5804" y="2038"/>
                  </a:lnTo>
                  <a:lnTo>
                    <a:pt x="6083" y="1982"/>
                  </a:lnTo>
                  <a:lnTo>
                    <a:pt x="6083" y="1982"/>
                  </a:lnTo>
                  <a:lnTo>
                    <a:pt x="6334" y="1982"/>
                  </a:lnTo>
                  <a:lnTo>
                    <a:pt x="7422" y="1926"/>
                  </a:lnTo>
                  <a:lnTo>
                    <a:pt x="9989" y="1786"/>
                  </a:lnTo>
                  <a:lnTo>
                    <a:pt x="11774" y="1675"/>
                  </a:lnTo>
                  <a:cubicBezTo>
                    <a:pt x="12416" y="1647"/>
                    <a:pt x="12221" y="1647"/>
                    <a:pt x="12862" y="1647"/>
                  </a:cubicBezTo>
                  <a:cubicBezTo>
                    <a:pt x="13644" y="1647"/>
                    <a:pt x="14732" y="1535"/>
                    <a:pt x="15318" y="866"/>
                  </a:cubicBezTo>
                  <a:cubicBezTo>
                    <a:pt x="15569" y="643"/>
                    <a:pt x="15680" y="308"/>
                    <a:pt x="15680" y="1"/>
                  </a:cubicBezTo>
                  <a:cubicBezTo>
                    <a:pt x="15820" y="29"/>
                    <a:pt x="15931" y="85"/>
                    <a:pt x="15987" y="140"/>
                  </a:cubicBezTo>
                  <a:lnTo>
                    <a:pt x="16015" y="168"/>
                  </a:lnTo>
                  <a:cubicBezTo>
                    <a:pt x="16657" y="698"/>
                    <a:pt x="16740" y="1508"/>
                    <a:pt x="16210" y="2065"/>
                  </a:cubicBezTo>
                  <a:close/>
                </a:path>
              </a:pathLst>
            </a:custGeom>
            <a:solidFill>
              <a:srgbClr val="000D20">
                <a:alpha val="11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ovie Awards Ceremony by Slidesgo">
  <a:themeElements>
    <a:clrScheme name="Simple Light">
      <a:dk1>
        <a:srgbClr val="FFFFFF"/>
      </a:dk1>
      <a:lt1>
        <a:srgbClr val="000D20"/>
      </a:lt1>
      <a:dk2>
        <a:srgbClr val="B7233F"/>
      </a:dk2>
      <a:lt2>
        <a:srgbClr val="80192C"/>
      </a:lt2>
      <a:accent1>
        <a:srgbClr val="FFE290"/>
      </a:accent1>
      <a:accent2>
        <a:srgbClr val="FFB243"/>
      </a:accent2>
      <a:accent3>
        <a:srgbClr val="2A2A53"/>
      </a:accent3>
      <a:accent4>
        <a:srgbClr val="869FB1"/>
      </a:accent4>
      <a:accent5>
        <a:srgbClr val="D9D7D3"/>
      </a:accent5>
      <a:accent6>
        <a:srgbClr val="6F1C4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29</Words>
  <PresentationFormat>Pokaz na ekranie (16:9)</PresentationFormat>
  <Paragraphs>21</Paragraphs>
  <Slides>32</Slides>
  <Notes>14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32</vt:i4>
      </vt:variant>
    </vt:vector>
  </HeadingPairs>
  <TitlesOfParts>
    <vt:vector size="38" baseType="lpstr">
      <vt:lpstr>Arial</vt:lpstr>
      <vt:lpstr>Limelight</vt:lpstr>
      <vt:lpstr>Actor</vt:lpstr>
      <vt:lpstr>Poppins</vt:lpstr>
      <vt:lpstr>Playfair Display</vt:lpstr>
      <vt:lpstr>Movie Awards Ceremony by Slidesgo</vt:lpstr>
      <vt:lpstr>FILMY  AKTORZY</vt:lpstr>
      <vt:lpstr>Slajd 2</vt:lpstr>
      <vt:lpstr>SKIEROWANY CZY NIESKIEROWANY</vt:lpstr>
      <vt:lpstr>LICZBA WIERCHOŁKÓW</vt:lpstr>
      <vt:lpstr>LICZBA KRAWĘDZI I GĘSTOŚCI</vt:lpstr>
      <vt:lpstr>SPÓJNOŚĆ</vt:lpstr>
      <vt:lpstr>ŚREDNICA I ŚREDNIA DŁUGOŚĆ ŚCIEŻKI</vt:lpstr>
      <vt:lpstr>GRAF</vt:lpstr>
      <vt:lpstr>Slajd 9</vt:lpstr>
      <vt:lpstr>POŚREDNICTWO</vt:lpstr>
      <vt:lpstr>Slajd 11</vt:lpstr>
      <vt:lpstr>Slajd 12</vt:lpstr>
      <vt:lpstr>BLISKOŚĆ</vt:lpstr>
      <vt:lpstr>Slajd 14</vt:lpstr>
      <vt:lpstr>CENTRALNOŚĆ WEKTORA WŁASNEGO</vt:lpstr>
      <vt:lpstr>Slajd 16</vt:lpstr>
      <vt:lpstr>Slajd 17</vt:lpstr>
      <vt:lpstr>PAGE RANK</vt:lpstr>
      <vt:lpstr>Slajd 19</vt:lpstr>
      <vt:lpstr>Slajd 20</vt:lpstr>
      <vt:lpstr>EKSCENTRYCZNOŚĆ</vt:lpstr>
      <vt:lpstr>Slajd 22</vt:lpstr>
      <vt:lpstr>KLASTROWANIE</vt:lpstr>
      <vt:lpstr>Slajd 24</vt:lpstr>
      <vt:lpstr>Slajd 25</vt:lpstr>
      <vt:lpstr>Slajd 26</vt:lpstr>
      <vt:lpstr>Slajd 27</vt:lpstr>
      <vt:lpstr>Slajd 28</vt:lpstr>
      <vt:lpstr>Slajd 29</vt:lpstr>
      <vt:lpstr>Slajd 30</vt:lpstr>
      <vt:lpstr>Slajd 31</vt:lpstr>
      <vt:lpstr>DZIĘKUJEMY ZA UWAGĘ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AWARDS CEREMONY</dc:title>
  <dc:creator>szymek m. makulec</dc:creator>
  <cp:lastModifiedBy>szymek m. makulec</cp:lastModifiedBy>
  <cp:revision>35</cp:revision>
  <dcterms:modified xsi:type="dcterms:W3CDTF">2024-01-22T11:02:49Z</dcterms:modified>
</cp:coreProperties>
</file>